
<file path=[Content_Types].xml><?xml version="1.0" encoding="utf-8"?>
<Types xmlns="http://schemas.openxmlformats.org/package/2006/content-types">
  <Default Extension="emf" ContentType="image/x-emf"/>
  <Default Extension="gif" ContentType="image/gif"/>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7.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8.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9.xml" ContentType="application/vnd.openxmlformats-officedocument.theme+xml"/>
  <Override PartName="/ppt/slideLayouts/slideLayout125.xml" ContentType="application/vnd.openxmlformats-officedocument.presentationml.slideLayout+xml"/>
  <Override PartName="/ppt/theme/theme10.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1.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3.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 id="2147483840" r:id="rId2"/>
    <p:sldMasterId id="2147483846" r:id="rId3"/>
    <p:sldMasterId id="2147483894" r:id="rId4"/>
    <p:sldMasterId id="2147483942" r:id="rId5"/>
    <p:sldMasterId id="2147483977" r:id="rId6"/>
    <p:sldMasterId id="2147483980" r:id="rId7"/>
    <p:sldMasterId id="2147483985" r:id="rId8"/>
    <p:sldMasterId id="2147483990" r:id="rId9"/>
    <p:sldMasterId id="2147484050" r:id="rId10"/>
    <p:sldMasterId id="2147484056" r:id="rId11"/>
    <p:sldMasterId id="2147484061" r:id="rId12"/>
    <p:sldMasterId id="2147484070" r:id="rId13"/>
    <p:sldMasterId id="2147484092" r:id="rId14"/>
  </p:sldMasterIdLst>
  <p:notesMasterIdLst>
    <p:notesMasterId r:id="rId67"/>
  </p:notesMasterIdLst>
  <p:sldIdLst>
    <p:sldId id="985" r:id="rId15"/>
    <p:sldId id="986" r:id="rId16"/>
    <p:sldId id="988" r:id="rId17"/>
    <p:sldId id="989" r:id="rId18"/>
    <p:sldId id="990" r:id="rId19"/>
    <p:sldId id="1001" r:id="rId20"/>
    <p:sldId id="991" r:id="rId21"/>
    <p:sldId id="993" r:id="rId22"/>
    <p:sldId id="992" r:id="rId23"/>
    <p:sldId id="994" r:id="rId24"/>
    <p:sldId id="995" r:id="rId25"/>
    <p:sldId id="996" r:id="rId26"/>
    <p:sldId id="997" r:id="rId27"/>
    <p:sldId id="998" r:id="rId28"/>
    <p:sldId id="999" r:id="rId29"/>
    <p:sldId id="1000" r:id="rId30"/>
    <p:sldId id="1004" r:id="rId31"/>
    <p:sldId id="1005" r:id="rId32"/>
    <p:sldId id="1020" r:id="rId33"/>
    <p:sldId id="1021" r:id="rId34"/>
    <p:sldId id="1022" r:id="rId35"/>
    <p:sldId id="1023" r:id="rId36"/>
    <p:sldId id="1024" r:id="rId37"/>
    <p:sldId id="1025" r:id="rId38"/>
    <p:sldId id="1026" r:id="rId39"/>
    <p:sldId id="1027" r:id="rId40"/>
    <p:sldId id="1031" r:id="rId41"/>
    <p:sldId id="1029" r:id="rId42"/>
    <p:sldId id="1033" r:id="rId43"/>
    <p:sldId id="1032" r:id="rId44"/>
    <p:sldId id="1028" r:id="rId45"/>
    <p:sldId id="1030" r:id="rId46"/>
    <p:sldId id="1002" r:id="rId47"/>
    <p:sldId id="1034" r:id="rId48"/>
    <p:sldId id="1006" r:id="rId49"/>
    <p:sldId id="1007" r:id="rId50"/>
    <p:sldId id="1008" r:id="rId51"/>
    <p:sldId id="1009" r:id="rId52"/>
    <p:sldId id="1010" r:id="rId53"/>
    <p:sldId id="1011" r:id="rId54"/>
    <p:sldId id="1012" r:id="rId55"/>
    <p:sldId id="1013" r:id="rId56"/>
    <p:sldId id="1035" r:id="rId57"/>
    <p:sldId id="1014" r:id="rId58"/>
    <p:sldId id="1015" r:id="rId59"/>
    <p:sldId id="1036" r:id="rId60"/>
    <p:sldId id="1018" r:id="rId61"/>
    <p:sldId id="1037" r:id="rId62"/>
    <p:sldId id="1017" r:id="rId63"/>
    <p:sldId id="1019" r:id="rId64"/>
    <p:sldId id="270" r:id="rId65"/>
    <p:sldId id="313" r:id="rId66"/>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7F6"/>
    <a:srgbClr val="EDE1D6"/>
    <a:srgbClr val="0071BC"/>
    <a:srgbClr val="00395E"/>
    <a:srgbClr val="F8E3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97" autoAdjust="0"/>
    <p:restoredTop sz="87062" autoAdjust="0"/>
  </p:normalViewPr>
  <p:slideViewPr>
    <p:cSldViewPr>
      <p:cViewPr>
        <p:scale>
          <a:sx n="125" d="100"/>
          <a:sy n="125" d="100"/>
        </p:scale>
        <p:origin x="664" y="85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5" Type="http://schemas.openxmlformats.org/officeDocument/2006/relationships/slideMaster" Target="slideMasters/slideMaster5.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notesMaster" Target="notesMasters/notesMaster1.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4B9-3E4A-BE13-A8947AD8CBEF}"/>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4B9-3E4A-BE13-A8947AD8CBEF}"/>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F4B9-3E4A-BE13-A8947AD8CBEF}"/>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F4B9-3E4A-BE13-A8947AD8CBEF}"/>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F4B9-3E4A-BE13-A8947AD8CBEF}"/>
              </c:ext>
            </c:extLst>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F4B9-3E4A-BE13-A8947AD8CBEF}"/>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Q1</c:v>
                </c:pt>
                <c:pt idx="1">
                  <c:v>2Q</c:v>
                </c:pt>
                <c:pt idx="2">
                  <c:v>3Q</c:v>
                </c:pt>
                <c:pt idx="3">
                  <c:v>4Q</c:v>
                </c:pt>
                <c:pt idx="4">
                  <c:v>5Q</c:v>
                </c:pt>
                <c:pt idx="5">
                  <c:v>6Q</c:v>
                </c:pt>
              </c:strCache>
            </c:strRef>
          </c:cat>
          <c:val>
            <c:numRef>
              <c:f>Sheet1!$B$2:$B$7</c:f>
              <c:numCache>
                <c:formatCode>General</c:formatCode>
                <c:ptCount val="6"/>
                <c:pt idx="0">
                  <c:v>8.1999999999999993</c:v>
                </c:pt>
                <c:pt idx="1">
                  <c:v>3.2</c:v>
                </c:pt>
                <c:pt idx="2">
                  <c:v>1.4</c:v>
                </c:pt>
                <c:pt idx="3">
                  <c:v>1.2</c:v>
                </c:pt>
                <c:pt idx="4">
                  <c:v>5</c:v>
                </c:pt>
              </c:numCache>
            </c:numRef>
          </c:val>
          <c:extLst>
            <c:ext xmlns:c16="http://schemas.microsoft.com/office/drawing/2014/chart" uri="{C3380CC4-5D6E-409C-BE32-E72D297353CC}">
              <c16:uniqueId val="{00000000-E65D-2C4A-8439-48A24A1499CF}"/>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016D-F549-90BE-27A744E289D5}"/>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016D-F549-90BE-27A744E289D5}"/>
              </c:ext>
            </c:extLst>
          </c:dPt>
          <c:dPt>
            <c:idx val="2"/>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016D-F549-90BE-27A744E289D5}"/>
              </c:ext>
            </c:extLst>
          </c:dPt>
          <c:dPt>
            <c:idx val="3"/>
            <c:bubble3D val="0"/>
            <c:spPr>
              <a:solidFill>
                <a:schemeClr val="accent6">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016D-F549-90BE-27A744E289D5}"/>
              </c:ext>
            </c:extLst>
          </c:dPt>
          <c:dPt>
            <c:idx val="4"/>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A334-6F40-8D35-A489CAAA7C94}"/>
              </c:ext>
            </c:extLst>
          </c:dPt>
          <c:dPt>
            <c:idx val="5"/>
            <c:bubble3D val="0"/>
            <c:spPr>
              <a:solidFill>
                <a:schemeClr val="accent4">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A334-6F40-8D35-A489CAAA7C94}"/>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1st Qtr</c:v>
                </c:pt>
                <c:pt idx="1">
                  <c:v>2nd Qtr</c:v>
                </c:pt>
                <c:pt idx="2">
                  <c:v>3rd Qtr</c:v>
                </c:pt>
                <c:pt idx="3">
                  <c:v>4th Qtr</c:v>
                </c:pt>
                <c:pt idx="4">
                  <c:v>5Q</c:v>
                </c:pt>
                <c:pt idx="5">
                  <c:v>6Q</c:v>
                </c:pt>
              </c:strCache>
            </c:strRef>
          </c:cat>
          <c:val>
            <c:numRef>
              <c:f>Sheet1!$B$2:$B$7</c:f>
              <c:numCache>
                <c:formatCode>General</c:formatCode>
                <c:ptCount val="6"/>
                <c:pt idx="0">
                  <c:v>8.1999999999999993</c:v>
                </c:pt>
                <c:pt idx="1">
                  <c:v>3.2</c:v>
                </c:pt>
                <c:pt idx="2">
                  <c:v>1.4</c:v>
                </c:pt>
                <c:pt idx="3">
                  <c:v>1.2</c:v>
                </c:pt>
                <c:pt idx="4">
                  <c:v>5</c:v>
                </c:pt>
              </c:numCache>
            </c:numRef>
          </c:val>
          <c:extLst>
            <c:ext xmlns:c16="http://schemas.microsoft.com/office/drawing/2014/chart" uri="{C3380CC4-5D6E-409C-BE32-E72D297353CC}">
              <c16:uniqueId val="{00000000-E65D-2C4A-8439-48A24A1499CF}"/>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B8C-F64B-858E-BC56E2424425}"/>
            </c:ext>
          </c:extLst>
        </c:ser>
        <c:ser>
          <c:idx val="1"/>
          <c:order val="1"/>
          <c:tx>
            <c:strRef>
              <c:f>Sheet1!$C$1</c:f>
              <c:strCache>
                <c:ptCount val="1"/>
                <c:pt idx="0">
                  <c:v>Column2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numCache>
            </c:numRef>
          </c:val>
          <c:extLst>
            <c:ext xmlns:c16="http://schemas.microsoft.com/office/drawing/2014/chart" uri="{C3380CC4-5D6E-409C-BE32-E72D297353CC}">
              <c16:uniqueId val="{00000001-1B8C-F64B-858E-BC56E2424425}"/>
            </c:ext>
          </c:extLst>
        </c:ser>
        <c:ser>
          <c:idx val="2"/>
          <c:order val="2"/>
          <c:tx>
            <c:strRef>
              <c:f>Sheet1!$D$1</c:f>
              <c:strCache>
                <c:ptCount val="1"/>
                <c:pt idx="0">
                  <c:v>Column1</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numCache>
            </c:numRef>
          </c:val>
          <c:extLst>
            <c:ext xmlns:c16="http://schemas.microsoft.com/office/drawing/2014/chart" uri="{C3380CC4-5D6E-409C-BE32-E72D297353CC}">
              <c16:uniqueId val="{00000002-1B8C-F64B-858E-BC56E2424425}"/>
            </c:ext>
          </c:extLst>
        </c:ser>
        <c:dLbls>
          <c:showLegendKey val="0"/>
          <c:showVal val="0"/>
          <c:showCatName val="0"/>
          <c:showSerName val="0"/>
          <c:showPercent val="0"/>
          <c:showBubbleSize val="0"/>
        </c:dLbls>
        <c:gapWidth val="219"/>
        <c:overlap val="-27"/>
        <c:axId val="1962320575"/>
        <c:axId val="1962322223"/>
      </c:barChart>
      <c:catAx>
        <c:axId val="1962320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5"/>
                </a:solidFill>
                <a:latin typeface="Source Sans Pro" panose="020B0503030403020204" pitchFamily="34" charset="0"/>
                <a:ea typeface="+mn-ea"/>
                <a:cs typeface="+mn-cs"/>
              </a:defRPr>
            </a:pPr>
            <a:endParaRPr lang="en-US"/>
          </a:p>
        </c:txPr>
        <c:crossAx val="1962322223"/>
        <c:crosses val="autoZero"/>
        <c:auto val="1"/>
        <c:lblAlgn val="ctr"/>
        <c:lblOffset val="100"/>
        <c:noMultiLvlLbl val="0"/>
      </c:catAx>
      <c:valAx>
        <c:axId val="19623222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5"/>
                </a:solidFill>
                <a:latin typeface="Source Sans Pro" panose="020B0503030403020204" pitchFamily="34" charset="0"/>
                <a:ea typeface="+mn-ea"/>
                <a:cs typeface="+mn-cs"/>
              </a:defRPr>
            </a:pPr>
            <a:endParaRPr lang="en-US"/>
          </a:p>
        </c:txPr>
        <c:crossAx val="19623205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i="0">
          <a:latin typeface="Source Sans Pro" panose="020B0503030403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B8C-F64B-858E-BC56E2424425}"/>
            </c:ext>
          </c:extLst>
        </c:ser>
        <c:ser>
          <c:idx val="1"/>
          <c:order val="1"/>
          <c:tx>
            <c:strRef>
              <c:f>Sheet1!$C$1</c:f>
              <c:strCache>
                <c:ptCount val="1"/>
                <c:pt idx="0">
                  <c:v>Series 2</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5</c:v>
                </c:pt>
                <c:pt idx="1">
                  <c:v>6</c:v>
                </c:pt>
                <c:pt idx="2">
                  <c:v>1</c:v>
                </c:pt>
                <c:pt idx="3">
                  <c:v>2</c:v>
                </c:pt>
              </c:numCache>
            </c:numRef>
          </c:val>
          <c:extLst>
            <c:ext xmlns:c16="http://schemas.microsoft.com/office/drawing/2014/chart" uri="{C3380CC4-5D6E-409C-BE32-E72D297353CC}">
              <c16:uniqueId val="{00000001-1B8C-F64B-858E-BC56E2424425}"/>
            </c:ext>
          </c:extLst>
        </c:ser>
        <c:ser>
          <c:idx val="2"/>
          <c:order val="2"/>
          <c:tx>
            <c:strRef>
              <c:f>Sheet1!$D$1</c:f>
              <c:strCache>
                <c:ptCount val="1"/>
                <c:pt idx="0">
                  <c:v>Series 3</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1</c:v>
                </c:pt>
                <c:pt idx="1">
                  <c:v>2</c:v>
                </c:pt>
                <c:pt idx="2">
                  <c:v>3</c:v>
                </c:pt>
                <c:pt idx="3">
                  <c:v>5</c:v>
                </c:pt>
              </c:numCache>
            </c:numRef>
          </c:val>
          <c:extLst>
            <c:ext xmlns:c16="http://schemas.microsoft.com/office/drawing/2014/chart" uri="{C3380CC4-5D6E-409C-BE32-E72D297353CC}">
              <c16:uniqueId val="{00000002-1B8C-F64B-858E-BC56E2424425}"/>
            </c:ext>
          </c:extLst>
        </c:ser>
        <c:dLbls>
          <c:showLegendKey val="0"/>
          <c:showVal val="0"/>
          <c:showCatName val="0"/>
          <c:showSerName val="0"/>
          <c:showPercent val="0"/>
          <c:showBubbleSize val="0"/>
        </c:dLbls>
        <c:gapWidth val="219"/>
        <c:overlap val="-27"/>
        <c:axId val="1962320575"/>
        <c:axId val="1962322223"/>
      </c:barChart>
      <c:catAx>
        <c:axId val="1962320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5"/>
                </a:solidFill>
                <a:latin typeface="Source Sans Pro" panose="020B0503030403020204" pitchFamily="34" charset="0"/>
                <a:ea typeface="+mn-ea"/>
                <a:cs typeface="+mn-cs"/>
              </a:defRPr>
            </a:pPr>
            <a:endParaRPr lang="en-US"/>
          </a:p>
        </c:txPr>
        <c:crossAx val="1962322223"/>
        <c:crosses val="autoZero"/>
        <c:auto val="1"/>
        <c:lblAlgn val="ctr"/>
        <c:lblOffset val="100"/>
        <c:noMultiLvlLbl val="0"/>
      </c:catAx>
      <c:valAx>
        <c:axId val="19623222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5"/>
                </a:solidFill>
                <a:latin typeface="Source Sans Pro" panose="020B0503030403020204" pitchFamily="34" charset="0"/>
                <a:ea typeface="+mn-ea"/>
                <a:cs typeface="+mn-cs"/>
              </a:defRPr>
            </a:pPr>
            <a:endParaRPr lang="en-US"/>
          </a:p>
        </c:txPr>
        <c:crossAx val="19623205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i="0">
          <a:latin typeface="Source Sans Pro" panose="020B0503030403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hade val="6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365-984C-9186-7928A1C43907}"/>
            </c:ext>
          </c:extLst>
        </c:ser>
        <c:ser>
          <c:idx val="1"/>
          <c:order val="1"/>
          <c:tx>
            <c:strRef>
              <c:f>Sheet1!$C$1</c:f>
              <c:strCache>
                <c:ptCount val="1"/>
                <c:pt idx="0">
                  <c:v>Series 2</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365-984C-9186-7928A1C43907}"/>
            </c:ext>
          </c:extLst>
        </c:ser>
        <c:ser>
          <c:idx val="2"/>
          <c:order val="2"/>
          <c:tx>
            <c:strRef>
              <c:f>Sheet1!$D$1</c:f>
              <c:strCache>
                <c:ptCount val="1"/>
                <c:pt idx="0">
                  <c:v>Series 3</c:v>
                </c:pt>
              </c:strCache>
            </c:strRef>
          </c:tx>
          <c:spPr>
            <a:solidFill>
              <a:schemeClr val="accent1">
                <a:tint val="6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365-984C-9186-7928A1C43907}"/>
            </c:ext>
          </c:extLst>
        </c:ser>
        <c:dLbls>
          <c:showLegendKey val="0"/>
          <c:showVal val="0"/>
          <c:showCatName val="0"/>
          <c:showSerName val="0"/>
          <c:showPercent val="0"/>
          <c:showBubbleSize val="0"/>
        </c:dLbls>
        <c:gapWidth val="150"/>
        <c:overlap val="100"/>
        <c:axId val="1962611535"/>
        <c:axId val="1962613183"/>
      </c:barChart>
      <c:catAx>
        <c:axId val="196261153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5"/>
                </a:solidFill>
                <a:latin typeface="Source Sans Pro" panose="020B0503030403020204" pitchFamily="34" charset="0"/>
                <a:ea typeface="+mn-ea"/>
                <a:cs typeface="+mn-cs"/>
              </a:defRPr>
            </a:pPr>
            <a:endParaRPr lang="en-US"/>
          </a:p>
        </c:txPr>
        <c:crossAx val="1962613183"/>
        <c:crosses val="autoZero"/>
        <c:auto val="1"/>
        <c:lblAlgn val="ctr"/>
        <c:lblOffset val="100"/>
        <c:noMultiLvlLbl val="0"/>
      </c:catAx>
      <c:valAx>
        <c:axId val="1962613183"/>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5"/>
                </a:solidFill>
                <a:latin typeface="Source Sans Pro" panose="020B0503030403020204" pitchFamily="34" charset="0"/>
                <a:ea typeface="+mn-ea"/>
                <a:cs typeface="+mn-cs"/>
              </a:defRPr>
            </a:pPr>
            <a:endParaRPr lang="en-US"/>
          </a:p>
        </c:txPr>
        <c:crossAx val="19626115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accent5"/>
              </a:solidFill>
              <a:latin typeface="Source Sans Pro" panose="020B0503030403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i="0">
          <a:latin typeface="Source Sans Pro" panose="020B0503030403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209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3815213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3437164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2246779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1072807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902169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1347468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3446834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4161495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455909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2158675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820459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1147A3-89A8-4A31-A192-E8F76276B58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8181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3160511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4020606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3848619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845491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80269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3973546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3429164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2827497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2693186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3294730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1147A3-89A8-4A31-A192-E8F76276B58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3224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1700487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192872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4153001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3349489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26157079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33217490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6445514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21478651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4523877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344055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773802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42378142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39587630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2779417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41254076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2761636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8952622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15436413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19437290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1456559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1865595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2534269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9059342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i="1" dirty="0"/>
          </a:p>
        </p:txBody>
      </p:sp>
    </p:spTree>
    <p:extLst>
      <p:ext uri="{BB962C8B-B14F-4D97-AF65-F5344CB8AC3E}">
        <p14:creationId xmlns:p14="http://schemas.microsoft.com/office/powerpoint/2010/main" val="1418984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1155946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2739983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861398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642938"/>
            <a:ext cx="3086100" cy="1736725"/>
          </a:xfrm>
          <a:prstGeom prst="rect">
            <a:avLst/>
          </a:prstGeom>
          <a:noFill/>
          <a:ln w="12700">
            <a:solidFill>
              <a:prstClr val="black"/>
            </a:solidFill>
          </a:ln>
        </p:spPr>
      </p:sp>
      <p:sp>
        <p:nvSpPr>
          <p:cNvPr id="3" name="Notes Placeholder 2"/>
          <p:cNvSpPr>
            <a:spLocks noGrp="1"/>
          </p:cNvSpPr>
          <p:nvPr>
            <p:ph type="body" idx="1"/>
          </p:nvPr>
        </p:nvSpPr>
        <p:spPr>
          <a:xfrm>
            <a:off x="914400" y="2474913"/>
            <a:ext cx="7315200" cy="2025650"/>
          </a:xfrm>
          <a:prstGeom prst="rect">
            <a:avLst/>
          </a:prstGeom>
        </p:spPr>
        <p:txBody>
          <a:bodyPr/>
          <a:lstStyle/>
          <a:p>
            <a:endParaRPr lang="en-US" dirty="0"/>
          </a:p>
        </p:txBody>
      </p:sp>
    </p:spTree>
    <p:extLst>
      <p:ext uri="{BB962C8B-B14F-4D97-AF65-F5344CB8AC3E}">
        <p14:creationId xmlns:p14="http://schemas.microsoft.com/office/powerpoint/2010/main" val="3873991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Master" Target="../slideMasters/slideMaster1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s>
</file>

<file path=ppt/slideLayouts/_rels/slideLayout15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image" Target="../media/image36.png"/><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Master" Target="../slideMasters/slideMaster14.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14.xml"/></Relationships>
</file>

<file path=ppt/slideLayouts/_rels/slideLayout20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 centered">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CB907650-FC5D-164A-9459-02C43894BEAC}"/>
              </a:ext>
            </a:extLst>
          </p:cNvPr>
          <p:cNvSpPr>
            <a:spLocks noGrp="1"/>
          </p:cNvSpPr>
          <p:nvPr>
            <p:ph type="title"/>
          </p:nvPr>
        </p:nvSpPr>
        <p:spPr>
          <a:xfrm>
            <a:off x="546538" y="1878911"/>
            <a:ext cx="8050924" cy="993775"/>
          </a:xfrm>
          <a:prstGeom prst="rect">
            <a:avLst/>
          </a:prstGeom>
        </p:spPr>
        <p:txBody>
          <a:bodyPr vert="horz" lIns="91440" tIns="45720" rIns="91440" bIns="45720" rtlCol="0" anchor="ctr">
            <a:noAutofit/>
          </a:bodyPr>
          <a:lstStyle/>
          <a:p>
            <a:r>
              <a:rPr lang="en-US" dirty="0"/>
              <a:t>Click to add section title</a:t>
            </a:r>
          </a:p>
        </p:txBody>
      </p:sp>
    </p:spTree>
    <p:extLst>
      <p:ext uri="{BB962C8B-B14F-4D97-AF65-F5344CB8AC3E}">
        <p14:creationId xmlns:p14="http://schemas.microsoft.com/office/powerpoint/2010/main" val="307494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with subtitle - nav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AFCB-8CFE-7F4F-AEF1-AA4B572EB2E2}"/>
              </a:ext>
            </a:extLst>
          </p:cNvPr>
          <p:cNvSpPr>
            <a:spLocks noGrp="1"/>
          </p:cNvSpPr>
          <p:nvPr>
            <p:ph type="title" hasCustomPrompt="1"/>
          </p:nvPr>
        </p:nvSpPr>
        <p:spPr>
          <a:xfrm>
            <a:off x="1124607" y="2615741"/>
            <a:ext cx="6894786" cy="993775"/>
          </a:xfrm>
          <a:prstGeom prst="rect">
            <a:avLst/>
          </a:prstGeom>
        </p:spPr>
        <p:txBody>
          <a:bodyPr/>
          <a:lstStyle>
            <a:lvl1pPr>
              <a:lnSpc>
                <a:spcPct val="110000"/>
              </a:lnSpc>
              <a:defRPr u="none"/>
            </a:lvl1pPr>
          </a:lstStyle>
          <a:p>
            <a:r>
              <a:rPr lang="en-US"/>
              <a:t>Click to edit title</a:t>
            </a:r>
          </a:p>
        </p:txBody>
      </p:sp>
      <p:sp>
        <p:nvSpPr>
          <p:cNvPr id="5" name="Subtitle 2">
            <a:extLst>
              <a:ext uri="{FF2B5EF4-FFF2-40B4-BE49-F238E27FC236}">
                <a16:creationId xmlns:a16="http://schemas.microsoft.com/office/drawing/2014/main" id="{8E6DAF9E-7944-4944-AAA2-35660A5DE760}"/>
              </a:ext>
            </a:extLst>
          </p:cNvPr>
          <p:cNvSpPr>
            <a:spLocks noGrp="1"/>
          </p:cNvSpPr>
          <p:nvPr>
            <p:ph type="subTitle" idx="1" hasCustomPrompt="1"/>
          </p:nvPr>
        </p:nvSpPr>
        <p:spPr>
          <a:xfrm>
            <a:off x="1119353" y="3699632"/>
            <a:ext cx="6905296" cy="463306"/>
          </a:xfrm>
          <a:prstGeom prst="rect">
            <a:avLst/>
          </a:prstGeom>
        </p:spPr>
        <p:txBody>
          <a:bodyPr/>
          <a:lstStyle>
            <a:lvl1pPr marL="0" indent="0" algn="ctr">
              <a:buNone/>
              <a:defRPr sz="2000" b="1" i="0">
                <a:solidFill>
                  <a:schemeClr val="accent2"/>
                </a:solidFill>
                <a:latin typeface="Source Sans Pro" panose="020B0503030403020204" pitchFamily="34" charset="0"/>
                <a:ea typeface="Source Sans Pro" panose="020B0503030403020204" pitchFamily="34"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subtitle</a:t>
            </a:r>
          </a:p>
        </p:txBody>
      </p:sp>
      <p:pic>
        <p:nvPicPr>
          <p:cNvPr id="11" name="Picture 10">
            <a:extLst>
              <a:ext uri="{FF2B5EF4-FFF2-40B4-BE49-F238E27FC236}">
                <a16:creationId xmlns:a16="http://schemas.microsoft.com/office/drawing/2014/main" id="{992AC8CC-874C-374A-A779-9134AC6A1A58}"/>
              </a:ext>
            </a:extLst>
          </p:cNvPr>
          <p:cNvPicPr>
            <a:picLocks noChangeAspect="1"/>
          </p:cNvPicPr>
          <p:nvPr userDrawn="1"/>
        </p:nvPicPr>
        <p:blipFill>
          <a:blip r:embed="rId2"/>
          <a:stretch>
            <a:fillRect/>
          </a:stretch>
        </p:blipFill>
        <p:spPr>
          <a:xfrm>
            <a:off x="3798627" y="613610"/>
            <a:ext cx="1546746" cy="1546746"/>
          </a:xfrm>
          <a:prstGeom prst="rect">
            <a:avLst/>
          </a:prstGeom>
        </p:spPr>
      </p:pic>
      <p:sp>
        <p:nvSpPr>
          <p:cNvPr id="14" name="Text Placeholder 9">
            <a:extLst>
              <a:ext uri="{FF2B5EF4-FFF2-40B4-BE49-F238E27FC236}">
                <a16:creationId xmlns:a16="http://schemas.microsoft.com/office/drawing/2014/main" id="{AC3558A0-D4DF-F444-8675-79185F1C131E}"/>
              </a:ext>
            </a:extLst>
          </p:cNvPr>
          <p:cNvSpPr>
            <a:spLocks noGrp="1"/>
          </p:cNvSpPr>
          <p:nvPr>
            <p:ph type="body" sz="quarter" idx="11" hasCustomPrompt="1"/>
          </p:nvPr>
        </p:nvSpPr>
        <p:spPr>
          <a:xfrm>
            <a:off x="995363" y="4394239"/>
            <a:ext cx="7153275" cy="366713"/>
          </a:xfrm>
          <a:prstGeom prst="rect">
            <a:avLst/>
          </a:prstGeom>
        </p:spPr>
        <p:txBody>
          <a:bodyPr anchor="ctr" anchorCtr="0"/>
          <a:lstStyle>
            <a:lvl1pPr algn="ctr">
              <a:defRPr sz="1200" cap="all" baseline="0">
                <a:solidFill>
                  <a:schemeClr val="bg1"/>
                </a:solidFill>
                <a:latin typeface="Source Sans Pro" panose="020B0503030403020204" pitchFamily="34" charset="0"/>
              </a:defRPr>
            </a:lvl1pPr>
            <a:lvl2pPr>
              <a:defRPr sz="1200" cap="all" baseline="0">
                <a:solidFill>
                  <a:schemeClr val="bg1"/>
                </a:solidFill>
                <a:latin typeface="Source Sans Pro" panose="020B0503030403020204" pitchFamily="34" charset="0"/>
              </a:defRPr>
            </a:lvl2pPr>
            <a:lvl3pPr>
              <a:defRPr sz="1200" cap="all" baseline="0">
                <a:solidFill>
                  <a:schemeClr val="bg1"/>
                </a:solidFill>
                <a:latin typeface="Source Sans Pro" panose="020B0503030403020204" pitchFamily="34" charset="0"/>
              </a:defRPr>
            </a:lvl3pPr>
            <a:lvl4pPr>
              <a:defRPr sz="1200" cap="all" baseline="0">
                <a:solidFill>
                  <a:schemeClr val="bg1"/>
                </a:solidFill>
                <a:latin typeface="Source Sans Pro" panose="020B0503030403020204" pitchFamily="34" charset="0"/>
              </a:defRPr>
            </a:lvl4pPr>
            <a:lvl5pPr>
              <a:defRPr sz="1200" cap="all" baseline="0">
                <a:solidFill>
                  <a:schemeClr val="bg1"/>
                </a:solidFill>
                <a:latin typeface="Source Sans Pro" panose="020B0503030403020204" pitchFamily="34" charset="0"/>
              </a:defRPr>
            </a:lvl5pPr>
          </a:lstStyle>
          <a:p>
            <a:pPr lvl="0"/>
            <a:r>
              <a:rPr lang="en-US"/>
              <a:t>U.S. Digital Service   //   Presenter name   //   month year</a:t>
            </a:r>
          </a:p>
        </p:txBody>
      </p:sp>
    </p:spTree>
    <p:extLst>
      <p:ext uri="{BB962C8B-B14F-4D97-AF65-F5344CB8AC3E}">
        <p14:creationId xmlns:p14="http://schemas.microsoft.com/office/powerpoint/2010/main" val="37788212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 Mobile UI">
    <p:spTree>
      <p:nvGrpSpPr>
        <p:cNvPr id="1" name="Shape 322"/>
        <p:cNvGrpSpPr/>
        <p:nvPr/>
      </p:nvGrpSpPr>
      <p:grpSpPr>
        <a:xfrm>
          <a:off x="0" y="0"/>
          <a:ext cx="0" cy="0"/>
          <a:chOff x="0" y="0"/>
          <a:chExt cx="0" cy="0"/>
        </a:xfrm>
      </p:grpSpPr>
      <p:pic>
        <p:nvPicPr>
          <p:cNvPr id="5" name="Picture 4">
            <a:extLst>
              <a:ext uri="{FF2B5EF4-FFF2-40B4-BE49-F238E27FC236}">
                <a16:creationId xmlns:a16="http://schemas.microsoft.com/office/drawing/2014/main" id="{A29D2F8E-FCB3-BB4B-B26C-6D3AA75423A3}"/>
              </a:ext>
            </a:extLst>
          </p:cNvPr>
          <p:cNvPicPr>
            <a:picLocks noChangeAspect="1"/>
          </p:cNvPicPr>
          <p:nvPr/>
        </p:nvPicPr>
        <p:blipFill>
          <a:blip r:embed="rId2"/>
          <a:srcRect/>
          <a:stretch/>
        </p:blipFill>
        <p:spPr>
          <a:xfrm>
            <a:off x="1171646" y="973293"/>
            <a:ext cx="1625938" cy="3475440"/>
          </a:xfrm>
          <a:prstGeom prst="rect">
            <a:avLst/>
          </a:prstGeom>
        </p:spPr>
      </p:pic>
      <p:sp>
        <p:nvSpPr>
          <p:cNvPr id="6" name="Picture Placeholder 7">
            <a:extLst>
              <a:ext uri="{FF2B5EF4-FFF2-40B4-BE49-F238E27FC236}">
                <a16:creationId xmlns:a16="http://schemas.microsoft.com/office/drawing/2014/main" id="{F9DAF297-0082-D745-88E3-659C15656965}"/>
              </a:ext>
            </a:extLst>
          </p:cNvPr>
          <p:cNvSpPr>
            <a:spLocks noGrp="1"/>
          </p:cNvSpPr>
          <p:nvPr>
            <p:ph type="pic" sz="quarter" idx="11"/>
          </p:nvPr>
        </p:nvSpPr>
        <p:spPr>
          <a:xfrm flipH="1">
            <a:off x="1291572" y="1479502"/>
            <a:ext cx="1402976" cy="245382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pic>
        <p:nvPicPr>
          <p:cNvPr id="13" name="Picture 12">
            <a:extLst>
              <a:ext uri="{FF2B5EF4-FFF2-40B4-BE49-F238E27FC236}">
                <a16:creationId xmlns:a16="http://schemas.microsoft.com/office/drawing/2014/main" id="{9EAE404A-9C29-5545-ACB1-C087D2802290}"/>
              </a:ext>
            </a:extLst>
          </p:cNvPr>
          <p:cNvPicPr>
            <a:picLocks noChangeAspect="1"/>
          </p:cNvPicPr>
          <p:nvPr/>
        </p:nvPicPr>
        <p:blipFill>
          <a:blip r:embed="rId2"/>
          <a:srcRect/>
          <a:stretch/>
        </p:blipFill>
        <p:spPr>
          <a:xfrm>
            <a:off x="3759030" y="973293"/>
            <a:ext cx="1625938" cy="3475440"/>
          </a:xfrm>
          <a:prstGeom prst="rect">
            <a:avLst/>
          </a:prstGeom>
        </p:spPr>
      </p:pic>
      <p:sp>
        <p:nvSpPr>
          <p:cNvPr id="14" name="Picture Placeholder 7">
            <a:extLst>
              <a:ext uri="{FF2B5EF4-FFF2-40B4-BE49-F238E27FC236}">
                <a16:creationId xmlns:a16="http://schemas.microsoft.com/office/drawing/2014/main" id="{B1802BA1-0407-2049-BF0E-B763C3357062}"/>
              </a:ext>
            </a:extLst>
          </p:cNvPr>
          <p:cNvSpPr>
            <a:spLocks noGrp="1"/>
          </p:cNvSpPr>
          <p:nvPr>
            <p:ph type="pic" sz="quarter" idx="12"/>
          </p:nvPr>
        </p:nvSpPr>
        <p:spPr>
          <a:xfrm flipH="1">
            <a:off x="3870512" y="1479502"/>
            <a:ext cx="1402976" cy="245382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pic>
        <p:nvPicPr>
          <p:cNvPr id="15" name="Picture 14">
            <a:extLst>
              <a:ext uri="{FF2B5EF4-FFF2-40B4-BE49-F238E27FC236}">
                <a16:creationId xmlns:a16="http://schemas.microsoft.com/office/drawing/2014/main" id="{12D8B31D-64A8-D048-A2B2-C0B06325CBDB}"/>
              </a:ext>
            </a:extLst>
          </p:cNvPr>
          <p:cNvPicPr>
            <a:picLocks noChangeAspect="1"/>
          </p:cNvPicPr>
          <p:nvPr/>
        </p:nvPicPr>
        <p:blipFill>
          <a:blip r:embed="rId2"/>
          <a:srcRect/>
          <a:stretch/>
        </p:blipFill>
        <p:spPr>
          <a:xfrm>
            <a:off x="6346415" y="973293"/>
            <a:ext cx="1625938" cy="3475440"/>
          </a:xfrm>
          <a:prstGeom prst="rect">
            <a:avLst/>
          </a:prstGeom>
        </p:spPr>
      </p:pic>
      <p:sp>
        <p:nvSpPr>
          <p:cNvPr id="16" name="Picture Placeholder 7">
            <a:extLst>
              <a:ext uri="{FF2B5EF4-FFF2-40B4-BE49-F238E27FC236}">
                <a16:creationId xmlns:a16="http://schemas.microsoft.com/office/drawing/2014/main" id="{2832E651-265D-AE49-AE7B-FBB8A06F135B}"/>
              </a:ext>
            </a:extLst>
          </p:cNvPr>
          <p:cNvSpPr>
            <a:spLocks noGrp="1"/>
          </p:cNvSpPr>
          <p:nvPr>
            <p:ph type="pic" sz="quarter" idx="13"/>
          </p:nvPr>
        </p:nvSpPr>
        <p:spPr>
          <a:xfrm flipH="1">
            <a:off x="6465216" y="1479502"/>
            <a:ext cx="1402976" cy="245382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9" name="Title Placeholder 4">
            <a:extLst>
              <a:ext uri="{FF2B5EF4-FFF2-40B4-BE49-F238E27FC236}">
                <a16:creationId xmlns:a16="http://schemas.microsoft.com/office/drawing/2014/main" id="{207CFBB0-D1F5-5B46-A730-B8EF619BA4EA}"/>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2545203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3 Mobile UI w/ Captions">
    <p:spTree>
      <p:nvGrpSpPr>
        <p:cNvPr id="1" name="Shape 322"/>
        <p:cNvGrpSpPr/>
        <p:nvPr/>
      </p:nvGrpSpPr>
      <p:grpSpPr>
        <a:xfrm>
          <a:off x="0" y="0"/>
          <a:ext cx="0" cy="0"/>
          <a:chOff x="0" y="0"/>
          <a:chExt cx="0" cy="0"/>
        </a:xfrm>
      </p:grpSpPr>
      <p:pic>
        <p:nvPicPr>
          <p:cNvPr id="5" name="Picture 4">
            <a:extLst>
              <a:ext uri="{FF2B5EF4-FFF2-40B4-BE49-F238E27FC236}">
                <a16:creationId xmlns:a16="http://schemas.microsoft.com/office/drawing/2014/main" id="{A29D2F8E-FCB3-BB4B-B26C-6D3AA75423A3}"/>
              </a:ext>
            </a:extLst>
          </p:cNvPr>
          <p:cNvPicPr>
            <a:picLocks noChangeAspect="1"/>
          </p:cNvPicPr>
          <p:nvPr/>
        </p:nvPicPr>
        <p:blipFill>
          <a:blip r:embed="rId2"/>
          <a:srcRect/>
          <a:stretch/>
        </p:blipFill>
        <p:spPr>
          <a:xfrm>
            <a:off x="1171646" y="899720"/>
            <a:ext cx="1543469" cy="3299163"/>
          </a:xfrm>
          <a:prstGeom prst="rect">
            <a:avLst/>
          </a:prstGeom>
        </p:spPr>
      </p:pic>
      <p:sp>
        <p:nvSpPr>
          <p:cNvPr id="6" name="Picture Placeholder 7">
            <a:extLst>
              <a:ext uri="{FF2B5EF4-FFF2-40B4-BE49-F238E27FC236}">
                <a16:creationId xmlns:a16="http://schemas.microsoft.com/office/drawing/2014/main" id="{F9DAF297-0082-D745-88E3-659C15656965}"/>
              </a:ext>
            </a:extLst>
          </p:cNvPr>
          <p:cNvSpPr>
            <a:spLocks noGrp="1"/>
          </p:cNvSpPr>
          <p:nvPr>
            <p:ph type="pic" sz="quarter" idx="11"/>
          </p:nvPr>
        </p:nvSpPr>
        <p:spPr>
          <a:xfrm flipH="1">
            <a:off x="1286317" y="1379653"/>
            <a:ext cx="1331816" cy="232936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9" name="Text Placeholder 2">
            <a:extLst>
              <a:ext uri="{FF2B5EF4-FFF2-40B4-BE49-F238E27FC236}">
                <a16:creationId xmlns:a16="http://schemas.microsoft.com/office/drawing/2014/main" id="{C800D490-A52B-B74F-9F2B-0EC6700AC6A3}"/>
              </a:ext>
            </a:extLst>
          </p:cNvPr>
          <p:cNvSpPr>
            <a:spLocks noGrp="1"/>
          </p:cNvSpPr>
          <p:nvPr>
            <p:ph type="body" sz="quarter" idx="14" hasCustomPrompt="1"/>
          </p:nvPr>
        </p:nvSpPr>
        <p:spPr>
          <a:xfrm>
            <a:off x="1203763" y="4262272"/>
            <a:ext cx="1796940" cy="657555"/>
          </a:xfrm>
          <a:prstGeom prst="rect">
            <a:avLst/>
          </a:prstGeom>
        </p:spPr>
        <p:txBody>
          <a:bodyPr lIns="0" rIns="0">
            <a:normAutofit/>
          </a:bodyPr>
          <a:lstStyle>
            <a:lvl1pPr marL="0" indent="0" algn="l">
              <a:lnSpc>
                <a:spcPct val="120000"/>
              </a:lnSpc>
              <a:buNone/>
              <a:defRPr lang="en-US" sz="1500" b="1" i="0">
                <a:solidFill>
                  <a:schemeClr val="accent6"/>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Insert caption</a:t>
            </a:r>
          </a:p>
        </p:txBody>
      </p:sp>
      <p:sp>
        <p:nvSpPr>
          <p:cNvPr id="10" name="Text Placeholder 2">
            <a:extLst>
              <a:ext uri="{FF2B5EF4-FFF2-40B4-BE49-F238E27FC236}">
                <a16:creationId xmlns:a16="http://schemas.microsoft.com/office/drawing/2014/main" id="{706F4938-60CE-E348-AD25-C8DD51E6F23F}"/>
              </a:ext>
            </a:extLst>
          </p:cNvPr>
          <p:cNvSpPr>
            <a:spLocks noGrp="1"/>
          </p:cNvSpPr>
          <p:nvPr>
            <p:ph type="body" sz="quarter" idx="15" hasCustomPrompt="1"/>
          </p:nvPr>
        </p:nvSpPr>
        <p:spPr>
          <a:xfrm>
            <a:off x="3810000" y="4262272"/>
            <a:ext cx="1796940" cy="657555"/>
          </a:xfrm>
          <a:prstGeom prst="rect">
            <a:avLst/>
          </a:prstGeom>
        </p:spPr>
        <p:txBody>
          <a:bodyPr lIns="0" rIns="0">
            <a:normAutofit/>
          </a:bodyPr>
          <a:lstStyle>
            <a:lvl1pPr marL="0" indent="0" algn="l">
              <a:lnSpc>
                <a:spcPct val="120000"/>
              </a:lnSpc>
              <a:buNone/>
              <a:defRPr lang="en-US" sz="1500" b="1" i="0">
                <a:solidFill>
                  <a:schemeClr val="accent6"/>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Insert caption</a:t>
            </a:r>
          </a:p>
        </p:txBody>
      </p:sp>
      <p:sp>
        <p:nvSpPr>
          <p:cNvPr id="11" name="Text Placeholder 2">
            <a:extLst>
              <a:ext uri="{FF2B5EF4-FFF2-40B4-BE49-F238E27FC236}">
                <a16:creationId xmlns:a16="http://schemas.microsoft.com/office/drawing/2014/main" id="{26873AE6-B775-AB46-92CA-E8A26C7B9296}"/>
              </a:ext>
            </a:extLst>
          </p:cNvPr>
          <p:cNvSpPr>
            <a:spLocks noGrp="1"/>
          </p:cNvSpPr>
          <p:nvPr>
            <p:ph type="body" sz="quarter" idx="16" hasCustomPrompt="1"/>
          </p:nvPr>
        </p:nvSpPr>
        <p:spPr>
          <a:xfrm>
            <a:off x="6408684" y="4262272"/>
            <a:ext cx="1796940" cy="657555"/>
          </a:xfrm>
          <a:prstGeom prst="rect">
            <a:avLst/>
          </a:prstGeom>
        </p:spPr>
        <p:txBody>
          <a:bodyPr lIns="0" rIns="0">
            <a:normAutofit/>
          </a:bodyPr>
          <a:lstStyle>
            <a:lvl1pPr marL="0" indent="0" algn="l">
              <a:lnSpc>
                <a:spcPct val="120000"/>
              </a:lnSpc>
              <a:buNone/>
              <a:defRPr lang="en-US" sz="1500" b="1" i="0">
                <a:solidFill>
                  <a:schemeClr val="accent6"/>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Insert caption</a:t>
            </a:r>
          </a:p>
        </p:txBody>
      </p:sp>
      <p:pic>
        <p:nvPicPr>
          <p:cNvPr id="12" name="Picture 11">
            <a:extLst>
              <a:ext uri="{FF2B5EF4-FFF2-40B4-BE49-F238E27FC236}">
                <a16:creationId xmlns:a16="http://schemas.microsoft.com/office/drawing/2014/main" id="{FFDE8951-302F-2649-BB48-17C9383C5059}"/>
              </a:ext>
            </a:extLst>
          </p:cNvPr>
          <p:cNvPicPr>
            <a:picLocks noChangeAspect="1"/>
          </p:cNvPicPr>
          <p:nvPr/>
        </p:nvPicPr>
        <p:blipFill>
          <a:blip r:embed="rId2"/>
          <a:srcRect/>
          <a:stretch/>
        </p:blipFill>
        <p:spPr>
          <a:xfrm>
            <a:off x="3800266" y="899720"/>
            <a:ext cx="1543469" cy="3299163"/>
          </a:xfrm>
          <a:prstGeom prst="rect">
            <a:avLst/>
          </a:prstGeom>
        </p:spPr>
      </p:pic>
      <p:sp>
        <p:nvSpPr>
          <p:cNvPr id="17" name="Picture Placeholder 7">
            <a:extLst>
              <a:ext uri="{FF2B5EF4-FFF2-40B4-BE49-F238E27FC236}">
                <a16:creationId xmlns:a16="http://schemas.microsoft.com/office/drawing/2014/main" id="{EB700EDE-8020-E147-81E2-67515B9B5614}"/>
              </a:ext>
            </a:extLst>
          </p:cNvPr>
          <p:cNvSpPr>
            <a:spLocks noGrp="1"/>
          </p:cNvSpPr>
          <p:nvPr>
            <p:ph type="pic" sz="quarter" idx="17"/>
          </p:nvPr>
        </p:nvSpPr>
        <p:spPr>
          <a:xfrm flipH="1">
            <a:off x="3911347" y="1379653"/>
            <a:ext cx="1331816" cy="232936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pic>
        <p:nvPicPr>
          <p:cNvPr id="18" name="Picture 17">
            <a:extLst>
              <a:ext uri="{FF2B5EF4-FFF2-40B4-BE49-F238E27FC236}">
                <a16:creationId xmlns:a16="http://schemas.microsoft.com/office/drawing/2014/main" id="{7EF92D93-3626-B642-B7B3-42661BB5234D}"/>
              </a:ext>
            </a:extLst>
          </p:cNvPr>
          <p:cNvPicPr>
            <a:picLocks noChangeAspect="1"/>
          </p:cNvPicPr>
          <p:nvPr/>
        </p:nvPicPr>
        <p:blipFill>
          <a:blip r:embed="rId2"/>
          <a:srcRect/>
          <a:stretch/>
        </p:blipFill>
        <p:spPr>
          <a:xfrm>
            <a:off x="6400800" y="899720"/>
            <a:ext cx="1543469" cy="3299163"/>
          </a:xfrm>
          <a:prstGeom prst="rect">
            <a:avLst/>
          </a:prstGeom>
        </p:spPr>
      </p:pic>
      <p:sp>
        <p:nvSpPr>
          <p:cNvPr id="19" name="Picture Placeholder 7">
            <a:extLst>
              <a:ext uri="{FF2B5EF4-FFF2-40B4-BE49-F238E27FC236}">
                <a16:creationId xmlns:a16="http://schemas.microsoft.com/office/drawing/2014/main" id="{19148CC4-B588-D340-B920-6A2B54D25ECD}"/>
              </a:ext>
            </a:extLst>
          </p:cNvPr>
          <p:cNvSpPr>
            <a:spLocks noGrp="1"/>
          </p:cNvSpPr>
          <p:nvPr>
            <p:ph type="pic" sz="quarter" idx="18"/>
          </p:nvPr>
        </p:nvSpPr>
        <p:spPr>
          <a:xfrm flipH="1">
            <a:off x="6515471" y="1379653"/>
            <a:ext cx="1331816" cy="232936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13" name="Title Placeholder 4">
            <a:extLst>
              <a:ext uri="{FF2B5EF4-FFF2-40B4-BE49-F238E27FC236}">
                <a16:creationId xmlns:a16="http://schemas.microsoft.com/office/drawing/2014/main" id="{5BDF0F4D-6C44-3642-897F-310499E82039}"/>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12577862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 Mobile UI (no title)">
    <p:spTree>
      <p:nvGrpSpPr>
        <p:cNvPr id="1" name="Shape 322"/>
        <p:cNvGrpSpPr/>
        <p:nvPr/>
      </p:nvGrpSpPr>
      <p:grpSpPr>
        <a:xfrm>
          <a:off x="0" y="0"/>
          <a:ext cx="0" cy="0"/>
          <a:chOff x="0" y="0"/>
          <a:chExt cx="0" cy="0"/>
        </a:xfrm>
      </p:grpSpPr>
      <p:pic>
        <p:nvPicPr>
          <p:cNvPr id="5" name="Picture 4">
            <a:extLst>
              <a:ext uri="{FF2B5EF4-FFF2-40B4-BE49-F238E27FC236}">
                <a16:creationId xmlns:a16="http://schemas.microsoft.com/office/drawing/2014/main" id="{A29D2F8E-FCB3-BB4B-B26C-6D3AA75423A3}"/>
              </a:ext>
            </a:extLst>
          </p:cNvPr>
          <p:cNvPicPr>
            <a:picLocks noChangeAspect="1"/>
          </p:cNvPicPr>
          <p:nvPr/>
        </p:nvPicPr>
        <p:blipFill>
          <a:blip r:embed="rId2"/>
          <a:srcRect/>
          <a:stretch/>
        </p:blipFill>
        <p:spPr>
          <a:xfrm>
            <a:off x="1016248" y="436179"/>
            <a:ext cx="1936734" cy="4139764"/>
          </a:xfrm>
          <a:prstGeom prst="rect">
            <a:avLst/>
          </a:prstGeom>
        </p:spPr>
      </p:pic>
      <p:sp>
        <p:nvSpPr>
          <p:cNvPr id="6" name="Picture Placeholder 7">
            <a:extLst>
              <a:ext uri="{FF2B5EF4-FFF2-40B4-BE49-F238E27FC236}">
                <a16:creationId xmlns:a16="http://schemas.microsoft.com/office/drawing/2014/main" id="{F9DAF297-0082-D745-88E3-659C15656965}"/>
              </a:ext>
            </a:extLst>
          </p:cNvPr>
          <p:cNvSpPr>
            <a:spLocks noGrp="1"/>
          </p:cNvSpPr>
          <p:nvPr>
            <p:ph type="pic" sz="quarter" idx="11"/>
          </p:nvPr>
        </p:nvSpPr>
        <p:spPr>
          <a:xfrm flipH="1">
            <a:off x="1157484" y="1040028"/>
            <a:ext cx="1671152" cy="2922870"/>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a:t>Click icon to add picture</a:t>
            </a:r>
          </a:p>
        </p:txBody>
      </p:sp>
      <p:pic>
        <p:nvPicPr>
          <p:cNvPr id="13" name="Picture 12">
            <a:extLst>
              <a:ext uri="{FF2B5EF4-FFF2-40B4-BE49-F238E27FC236}">
                <a16:creationId xmlns:a16="http://schemas.microsoft.com/office/drawing/2014/main" id="{9EAE404A-9C29-5545-ACB1-C087D2802290}"/>
              </a:ext>
            </a:extLst>
          </p:cNvPr>
          <p:cNvPicPr>
            <a:picLocks noChangeAspect="1"/>
          </p:cNvPicPr>
          <p:nvPr/>
        </p:nvPicPr>
        <p:blipFill>
          <a:blip r:embed="rId2"/>
          <a:srcRect/>
          <a:stretch/>
        </p:blipFill>
        <p:spPr>
          <a:xfrm>
            <a:off x="3603633" y="436179"/>
            <a:ext cx="1936734" cy="4139764"/>
          </a:xfrm>
          <a:prstGeom prst="rect">
            <a:avLst/>
          </a:prstGeom>
        </p:spPr>
      </p:pic>
      <p:sp>
        <p:nvSpPr>
          <p:cNvPr id="14" name="Picture Placeholder 7">
            <a:extLst>
              <a:ext uri="{FF2B5EF4-FFF2-40B4-BE49-F238E27FC236}">
                <a16:creationId xmlns:a16="http://schemas.microsoft.com/office/drawing/2014/main" id="{B1802BA1-0407-2049-BF0E-B763C3357062}"/>
              </a:ext>
            </a:extLst>
          </p:cNvPr>
          <p:cNvSpPr>
            <a:spLocks noGrp="1"/>
          </p:cNvSpPr>
          <p:nvPr>
            <p:ph type="pic" sz="quarter" idx="12"/>
          </p:nvPr>
        </p:nvSpPr>
        <p:spPr>
          <a:xfrm flipH="1">
            <a:off x="3741679" y="1040028"/>
            <a:ext cx="1671152" cy="2922870"/>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a:t>Click icon to add picture</a:t>
            </a:r>
          </a:p>
        </p:txBody>
      </p:sp>
      <p:pic>
        <p:nvPicPr>
          <p:cNvPr id="15" name="Picture 14">
            <a:extLst>
              <a:ext uri="{FF2B5EF4-FFF2-40B4-BE49-F238E27FC236}">
                <a16:creationId xmlns:a16="http://schemas.microsoft.com/office/drawing/2014/main" id="{12D8B31D-64A8-D048-A2B2-C0B06325CBDB}"/>
              </a:ext>
            </a:extLst>
          </p:cNvPr>
          <p:cNvPicPr>
            <a:picLocks noChangeAspect="1"/>
          </p:cNvPicPr>
          <p:nvPr/>
        </p:nvPicPr>
        <p:blipFill>
          <a:blip r:embed="rId2"/>
          <a:srcRect/>
          <a:stretch/>
        </p:blipFill>
        <p:spPr>
          <a:xfrm>
            <a:off x="6191017" y="436179"/>
            <a:ext cx="1936734" cy="4139764"/>
          </a:xfrm>
          <a:prstGeom prst="rect">
            <a:avLst/>
          </a:prstGeom>
        </p:spPr>
      </p:pic>
      <p:sp>
        <p:nvSpPr>
          <p:cNvPr id="16" name="Picture Placeholder 7">
            <a:extLst>
              <a:ext uri="{FF2B5EF4-FFF2-40B4-BE49-F238E27FC236}">
                <a16:creationId xmlns:a16="http://schemas.microsoft.com/office/drawing/2014/main" id="{2832E651-265D-AE49-AE7B-FBB8A06F135B}"/>
              </a:ext>
            </a:extLst>
          </p:cNvPr>
          <p:cNvSpPr>
            <a:spLocks noGrp="1"/>
          </p:cNvSpPr>
          <p:nvPr>
            <p:ph type="pic" sz="quarter" idx="13"/>
          </p:nvPr>
        </p:nvSpPr>
        <p:spPr>
          <a:xfrm flipH="1">
            <a:off x="6331128" y="1040028"/>
            <a:ext cx="1671152" cy="2922870"/>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a:t>Click icon to add picture</a:t>
            </a:r>
          </a:p>
        </p:txBody>
      </p:sp>
    </p:spTree>
    <p:extLst>
      <p:ext uri="{BB962C8B-B14F-4D97-AF65-F5344CB8AC3E}">
        <p14:creationId xmlns:p14="http://schemas.microsoft.com/office/powerpoint/2010/main" val="5663865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Section -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4B34-2087-4A48-9C30-E74250B6BECD}"/>
              </a:ext>
            </a:extLst>
          </p:cNvPr>
          <p:cNvSpPr>
            <a:spLocks noGrp="1"/>
          </p:cNvSpPr>
          <p:nvPr>
            <p:ph type="title" hasCustomPrompt="1"/>
          </p:nvPr>
        </p:nvSpPr>
        <p:spPr>
          <a:xfrm>
            <a:off x="546538" y="2074863"/>
            <a:ext cx="8050924" cy="993775"/>
          </a:xfrm>
          <a:prstGeom prst="rect">
            <a:avLst/>
          </a:prstGeom>
        </p:spPr>
        <p:txBody>
          <a:bodyPr/>
          <a:lstStyle>
            <a:lvl1pPr>
              <a:defRPr/>
            </a:lvl1pPr>
          </a:lstStyle>
          <a:p>
            <a:r>
              <a:rPr lang="en-US"/>
              <a:t>Click to add section title</a:t>
            </a:r>
          </a:p>
        </p:txBody>
      </p:sp>
    </p:spTree>
    <p:extLst>
      <p:ext uri="{BB962C8B-B14F-4D97-AF65-F5344CB8AC3E}">
        <p14:creationId xmlns:p14="http://schemas.microsoft.com/office/powerpoint/2010/main" val="18766389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2E6F6-5B36-4E43-BF2F-3F7BF9A85A7D}"/>
              </a:ext>
            </a:extLst>
          </p:cNvPr>
          <p:cNvSpPr>
            <a:spLocks noGrp="1"/>
          </p:cNvSpPr>
          <p:nvPr>
            <p:ph type="title" hasCustomPrompt="1"/>
          </p:nvPr>
        </p:nvSpPr>
        <p:spPr>
          <a:xfrm>
            <a:off x="993228" y="2821852"/>
            <a:ext cx="7157544" cy="993775"/>
          </a:xfrm>
          <a:prstGeom prst="rect">
            <a:avLst/>
          </a:prstGeom>
        </p:spPr>
        <p:txBody>
          <a:bodyPr anchor="ctr" anchorCtr="0"/>
          <a:lstStyle>
            <a:lvl1pPr>
              <a:lnSpc>
                <a:spcPct val="110000"/>
              </a:lnSpc>
              <a:defRPr/>
            </a:lvl1pPr>
          </a:lstStyle>
          <a:p>
            <a:r>
              <a:rPr lang="en-US"/>
              <a:t>Click to edit title</a:t>
            </a:r>
          </a:p>
        </p:txBody>
      </p:sp>
      <p:sp>
        <p:nvSpPr>
          <p:cNvPr id="10" name="Text Placeholder 9">
            <a:extLst>
              <a:ext uri="{FF2B5EF4-FFF2-40B4-BE49-F238E27FC236}">
                <a16:creationId xmlns:a16="http://schemas.microsoft.com/office/drawing/2014/main" id="{AA95AEFA-02E8-254D-B038-A0C0CC898DCE}"/>
              </a:ext>
            </a:extLst>
          </p:cNvPr>
          <p:cNvSpPr>
            <a:spLocks noGrp="1"/>
          </p:cNvSpPr>
          <p:nvPr>
            <p:ph type="body" sz="quarter" idx="11" hasCustomPrompt="1"/>
          </p:nvPr>
        </p:nvSpPr>
        <p:spPr>
          <a:xfrm>
            <a:off x="995363" y="4394239"/>
            <a:ext cx="7153275" cy="366713"/>
          </a:xfrm>
          <a:prstGeom prst="rect">
            <a:avLst/>
          </a:prstGeom>
        </p:spPr>
        <p:txBody>
          <a:bodyPr anchor="ctr" anchorCtr="0"/>
          <a:lstStyle>
            <a:lvl1pPr algn="ctr">
              <a:defRPr sz="1200" cap="all" baseline="0">
                <a:solidFill>
                  <a:schemeClr val="bg1"/>
                </a:solidFill>
                <a:latin typeface="Source Sans Pro" panose="020B0503030403020204" pitchFamily="34" charset="0"/>
              </a:defRPr>
            </a:lvl1pPr>
            <a:lvl2pPr>
              <a:defRPr sz="1200" cap="all" baseline="0">
                <a:solidFill>
                  <a:schemeClr val="bg1"/>
                </a:solidFill>
                <a:latin typeface="Source Sans Pro" panose="020B0503030403020204" pitchFamily="34" charset="0"/>
              </a:defRPr>
            </a:lvl2pPr>
            <a:lvl3pPr>
              <a:defRPr sz="1200" cap="all" baseline="0">
                <a:solidFill>
                  <a:schemeClr val="bg1"/>
                </a:solidFill>
                <a:latin typeface="Source Sans Pro" panose="020B0503030403020204" pitchFamily="34" charset="0"/>
              </a:defRPr>
            </a:lvl3pPr>
            <a:lvl4pPr>
              <a:defRPr sz="1200" cap="all" baseline="0">
                <a:solidFill>
                  <a:schemeClr val="bg1"/>
                </a:solidFill>
                <a:latin typeface="Source Sans Pro" panose="020B0503030403020204" pitchFamily="34" charset="0"/>
              </a:defRPr>
            </a:lvl4pPr>
            <a:lvl5pPr>
              <a:defRPr sz="1200" cap="all" baseline="0">
                <a:solidFill>
                  <a:schemeClr val="bg1"/>
                </a:solidFill>
                <a:latin typeface="Source Sans Pro" panose="020B0503030403020204" pitchFamily="34" charset="0"/>
              </a:defRPr>
            </a:lvl5pPr>
          </a:lstStyle>
          <a:p>
            <a:pPr lvl="0"/>
            <a:r>
              <a:rPr lang="en-US" dirty="0"/>
              <a:t>U.S. Digital Service   //   Presenter name   //   month year</a:t>
            </a:r>
          </a:p>
        </p:txBody>
      </p:sp>
      <p:pic>
        <p:nvPicPr>
          <p:cNvPr id="5" name="Picture 4">
            <a:extLst>
              <a:ext uri="{FF2B5EF4-FFF2-40B4-BE49-F238E27FC236}">
                <a16:creationId xmlns:a16="http://schemas.microsoft.com/office/drawing/2014/main" id="{9CB45329-7616-4045-94AE-50020D6F6BD2}"/>
              </a:ext>
            </a:extLst>
          </p:cNvPr>
          <p:cNvPicPr>
            <a:picLocks noChangeAspect="1"/>
          </p:cNvPicPr>
          <p:nvPr userDrawn="1"/>
        </p:nvPicPr>
        <p:blipFill>
          <a:blip r:embed="rId2"/>
          <a:stretch>
            <a:fillRect/>
          </a:stretch>
        </p:blipFill>
        <p:spPr>
          <a:xfrm>
            <a:off x="3798627" y="735714"/>
            <a:ext cx="1546746" cy="1082722"/>
          </a:xfrm>
          <a:prstGeom prst="rect">
            <a:avLst/>
          </a:prstGeom>
        </p:spPr>
      </p:pic>
    </p:spTree>
    <p:extLst>
      <p:ext uri="{BB962C8B-B14F-4D97-AF65-F5344CB8AC3E}">
        <p14:creationId xmlns:p14="http://schemas.microsoft.com/office/powerpoint/2010/main" val="4177526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with subtitle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AFCB-8CFE-7F4F-AEF1-AA4B572EB2E2}"/>
              </a:ext>
            </a:extLst>
          </p:cNvPr>
          <p:cNvSpPr>
            <a:spLocks noGrp="1"/>
          </p:cNvSpPr>
          <p:nvPr>
            <p:ph type="title" hasCustomPrompt="1"/>
          </p:nvPr>
        </p:nvSpPr>
        <p:spPr>
          <a:xfrm>
            <a:off x="1124607" y="2564941"/>
            <a:ext cx="6894786" cy="993775"/>
          </a:xfrm>
          <a:prstGeom prst="rect">
            <a:avLst/>
          </a:prstGeom>
        </p:spPr>
        <p:txBody>
          <a:bodyPr/>
          <a:lstStyle>
            <a:lvl1pPr>
              <a:lnSpc>
                <a:spcPct val="110000"/>
              </a:lnSpc>
              <a:defRPr u="none"/>
            </a:lvl1pPr>
          </a:lstStyle>
          <a:p>
            <a:r>
              <a:rPr lang="en-US"/>
              <a:t>Click to edit title</a:t>
            </a:r>
          </a:p>
        </p:txBody>
      </p:sp>
      <p:sp>
        <p:nvSpPr>
          <p:cNvPr id="5" name="Subtitle 2">
            <a:extLst>
              <a:ext uri="{FF2B5EF4-FFF2-40B4-BE49-F238E27FC236}">
                <a16:creationId xmlns:a16="http://schemas.microsoft.com/office/drawing/2014/main" id="{8E6DAF9E-7944-4944-AAA2-35660A5DE760}"/>
              </a:ext>
            </a:extLst>
          </p:cNvPr>
          <p:cNvSpPr>
            <a:spLocks noGrp="1"/>
          </p:cNvSpPr>
          <p:nvPr>
            <p:ph type="subTitle" idx="1" hasCustomPrompt="1"/>
          </p:nvPr>
        </p:nvSpPr>
        <p:spPr>
          <a:xfrm>
            <a:off x="1119353" y="3648831"/>
            <a:ext cx="6905296" cy="463306"/>
          </a:xfrm>
          <a:prstGeom prst="rect">
            <a:avLst/>
          </a:prstGeom>
        </p:spPr>
        <p:txBody>
          <a:bodyPr/>
          <a:lstStyle>
            <a:lvl1pPr marL="0" indent="0" algn="ctr">
              <a:buNone/>
              <a:defRPr sz="2000" b="1" i="0">
                <a:solidFill>
                  <a:schemeClr val="tx1"/>
                </a:solidFill>
                <a:latin typeface="Source Sans Pro" panose="020B0503030403020204" pitchFamily="34" charset="0"/>
                <a:ea typeface="Source Sans Pro" panose="020B0503030403020204" pitchFamily="34"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subtitle</a:t>
            </a:r>
          </a:p>
        </p:txBody>
      </p:sp>
      <p:sp>
        <p:nvSpPr>
          <p:cNvPr id="14" name="Text Placeholder 9">
            <a:extLst>
              <a:ext uri="{FF2B5EF4-FFF2-40B4-BE49-F238E27FC236}">
                <a16:creationId xmlns:a16="http://schemas.microsoft.com/office/drawing/2014/main" id="{AC3558A0-D4DF-F444-8675-79185F1C131E}"/>
              </a:ext>
            </a:extLst>
          </p:cNvPr>
          <p:cNvSpPr>
            <a:spLocks noGrp="1"/>
          </p:cNvSpPr>
          <p:nvPr>
            <p:ph type="body" sz="quarter" idx="11" hasCustomPrompt="1"/>
          </p:nvPr>
        </p:nvSpPr>
        <p:spPr>
          <a:xfrm>
            <a:off x="995363" y="4394239"/>
            <a:ext cx="7153275" cy="366713"/>
          </a:xfrm>
          <a:prstGeom prst="rect">
            <a:avLst/>
          </a:prstGeom>
        </p:spPr>
        <p:txBody>
          <a:bodyPr anchor="ctr" anchorCtr="0"/>
          <a:lstStyle>
            <a:lvl1pPr algn="ctr">
              <a:defRPr sz="1200" cap="all" baseline="0">
                <a:solidFill>
                  <a:schemeClr val="bg1"/>
                </a:solidFill>
                <a:latin typeface="Source Sans Pro" panose="020B0503030403020204" pitchFamily="34" charset="0"/>
              </a:defRPr>
            </a:lvl1pPr>
            <a:lvl2pPr>
              <a:defRPr sz="1200" cap="all" baseline="0">
                <a:solidFill>
                  <a:schemeClr val="bg1"/>
                </a:solidFill>
                <a:latin typeface="Source Sans Pro" panose="020B0503030403020204" pitchFamily="34" charset="0"/>
              </a:defRPr>
            </a:lvl2pPr>
            <a:lvl3pPr>
              <a:defRPr sz="1200" cap="all" baseline="0">
                <a:solidFill>
                  <a:schemeClr val="bg1"/>
                </a:solidFill>
                <a:latin typeface="Source Sans Pro" panose="020B0503030403020204" pitchFamily="34" charset="0"/>
              </a:defRPr>
            </a:lvl3pPr>
            <a:lvl4pPr>
              <a:defRPr sz="1200" cap="all" baseline="0">
                <a:solidFill>
                  <a:schemeClr val="bg1"/>
                </a:solidFill>
                <a:latin typeface="Source Sans Pro" panose="020B0503030403020204" pitchFamily="34" charset="0"/>
              </a:defRPr>
            </a:lvl4pPr>
            <a:lvl5pPr>
              <a:defRPr sz="1200" cap="all" baseline="0">
                <a:solidFill>
                  <a:schemeClr val="bg1"/>
                </a:solidFill>
                <a:latin typeface="Source Sans Pro" panose="020B0503030403020204" pitchFamily="34" charset="0"/>
              </a:defRPr>
            </a:lvl5pPr>
          </a:lstStyle>
          <a:p>
            <a:pPr lvl="0"/>
            <a:r>
              <a:rPr lang="en-US"/>
              <a:t>U.S. Digital Service   //   Presenter name   //   month year</a:t>
            </a:r>
          </a:p>
        </p:txBody>
      </p:sp>
      <p:pic>
        <p:nvPicPr>
          <p:cNvPr id="8" name="Picture 7">
            <a:extLst>
              <a:ext uri="{FF2B5EF4-FFF2-40B4-BE49-F238E27FC236}">
                <a16:creationId xmlns:a16="http://schemas.microsoft.com/office/drawing/2014/main" id="{824C4E6B-409B-784C-89C5-73499745970D}"/>
              </a:ext>
            </a:extLst>
          </p:cNvPr>
          <p:cNvPicPr>
            <a:picLocks noChangeAspect="1"/>
          </p:cNvPicPr>
          <p:nvPr userDrawn="1"/>
        </p:nvPicPr>
        <p:blipFill>
          <a:blip r:embed="rId2"/>
          <a:stretch>
            <a:fillRect/>
          </a:stretch>
        </p:blipFill>
        <p:spPr>
          <a:xfrm>
            <a:off x="3798627" y="735714"/>
            <a:ext cx="1546746" cy="1082722"/>
          </a:xfrm>
          <a:prstGeom prst="rect">
            <a:avLst/>
          </a:prstGeom>
        </p:spPr>
      </p:pic>
    </p:spTree>
    <p:extLst>
      <p:ext uri="{BB962C8B-B14F-4D97-AF65-F5344CB8AC3E}">
        <p14:creationId xmlns:p14="http://schemas.microsoft.com/office/powerpoint/2010/main" val="30909535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nav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2E6F6-5B36-4E43-BF2F-3F7BF9A85A7D}"/>
              </a:ext>
            </a:extLst>
          </p:cNvPr>
          <p:cNvSpPr>
            <a:spLocks noGrp="1"/>
          </p:cNvSpPr>
          <p:nvPr>
            <p:ph type="title" hasCustomPrompt="1"/>
          </p:nvPr>
        </p:nvSpPr>
        <p:spPr>
          <a:xfrm>
            <a:off x="993228" y="2872652"/>
            <a:ext cx="7157544" cy="993775"/>
          </a:xfrm>
          <a:prstGeom prst="rect">
            <a:avLst/>
          </a:prstGeom>
        </p:spPr>
        <p:txBody>
          <a:bodyPr anchor="ctr" anchorCtr="0"/>
          <a:lstStyle>
            <a:lvl1pPr>
              <a:lnSpc>
                <a:spcPct val="110000"/>
              </a:lnSpc>
              <a:defRPr/>
            </a:lvl1pPr>
          </a:lstStyle>
          <a:p>
            <a:r>
              <a:rPr lang="en-US"/>
              <a:t>Click to edit title</a:t>
            </a:r>
          </a:p>
        </p:txBody>
      </p:sp>
      <p:pic>
        <p:nvPicPr>
          <p:cNvPr id="3" name="Picture 2">
            <a:extLst>
              <a:ext uri="{FF2B5EF4-FFF2-40B4-BE49-F238E27FC236}">
                <a16:creationId xmlns:a16="http://schemas.microsoft.com/office/drawing/2014/main" id="{777E4174-C79D-C14E-B2D2-BBEAC078F46A}"/>
              </a:ext>
            </a:extLst>
          </p:cNvPr>
          <p:cNvPicPr>
            <a:picLocks noChangeAspect="1"/>
          </p:cNvPicPr>
          <p:nvPr userDrawn="1"/>
        </p:nvPicPr>
        <p:blipFill>
          <a:blip r:embed="rId2"/>
          <a:stretch>
            <a:fillRect/>
          </a:stretch>
        </p:blipFill>
        <p:spPr>
          <a:xfrm>
            <a:off x="3798627" y="797541"/>
            <a:ext cx="1546746" cy="1546746"/>
          </a:xfrm>
          <a:prstGeom prst="rect">
            <a:avLst/>
          </a:prstGeom>
        </p:spPr>
      </p:pic>
      <p:sp>
        <p:nvSpPr>
          <p:cNvPr id="10" name="Text Placeholder 9">
            <a:extLst>
              <a:ext uri="{FF2B5EF4-FFF2-40B4-BE49-F238E27FC236}">
                <a16:creationId xmlns:a16="http://schemas.microsoft.com/office/drawing/2014/main" id="{AA95AEFA-02E8-254D-B038-A0C0CC898DCE}"/>
              </a:ext>
            </a:extLst>
          </p:cNvPr>
          <p:cNvSpPr>
            <a:spLocks noGrp="1"/>
          </p:cNvSpPr>
          <p:nvPr>
            <p:ph type="body" sz="quarter" idx="11" hasCustomPrompt="1"/>
          </p:nvPr>
        </p:nvSpPr>
        <p:spPr>
          <a:xfrm>
            <a:off x="995363" y="4394239"/>
            <a:ext cx="7153275" cy="366713"/>
          </a:xfrm>
          <a:prstGeom prst="rect">
            <a:avLst/>
          </a:prstGeom>
        </p:spPr>
        <p:txBody>
          <a:bodyPr anchor="ctr" anchorCtr="0"/>
          <a:lstStyle>
            <a:lvl1pPr algn="ctr">
              <a:defRPr sz="1200" cap="all" baseline="0">
                <a:solidFill>
                  <a:schemeClr val="bg1"/>
                </a:solidFill>
                <a:latin typeface="Source Sans Pro" panose="020B0503030403020204" pitchFamily="34" charset="0"/>
              </a:defRPr>
            </a:lvl1pPr>
            <a:lvl2pPr>
              <a:defRPr sz="1200" cap="all" baseline="0">
                <a:solidFill>
                  <a:schemeClr val="bg1"/>
                </a:solidFill>
                <a:latin typeface="Source Sans Pro" panose="020B0503030403020204" pitchFamily="34" charset="0"/>
              </a:defRPr>
            </a:lvl2pPr>
            <a:lvl3pPr>
              <a:defRPr sz="1200" cap="all" baseline="0">
                <a:solidFill>
                  <a:schemeClr val="bg1"/>
                </a:solidFill>
                <a:latin typeface="Source Sans Pro" panose="020B0503030403020204" pitchFamily="34" charset="0"/>
              </a:defRPr>
            </a:lvl3pPr>
            <a:lvl4pPr>
              <a:defRPr sz="1200" cap="all" baseline="0">
                <a:solidFill>
                  <a:schemeClr val="bg1"/>
                </a:solidFill>
                <a:latin typeface="Source Sans Pro" panose="020B0503030403020204" pitchFamily="34" charset="0"/>
              </a:defRPr>
            </a:lvl4pPr>
            <a:lvl5pPr>
              <a:defRPr sz="1200" cap="all" baseline="0">
                <a:solidFill>
                  <a:schemeClr val="bg1"/>
                </a:solidFill>
                <a:latin typeface="Source Sans Pro" panose="020B0503030403020204" pitchFamily="34" charset="0"/>
              </a:defRPr>
            </a:lvl5pPr>
          </a:lstStyle>
          <a:p>
            <a:pPr lvl="0"/>
            <a:r>
              <a:rPr lang="en-US" dirty="0"/>
              <a:t>U.S. Digital Service   //   Presenter name   //   month year</a:t>
            </a:r>
          </a:p>
        </p:txBody>
      </p:sp>
    </p:spTree>
    <p:extLst>
      <p:ext uri="{BB962C8B-B14F-4D97-AF65-F5344CB8AC3E}">
        <p14:creationId xmlns:p14="http://schemas.microsoft.com/office/powerpoint/2010/main" val="7566476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with subtitle - nav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AFCB-8CFE-7F4F-AEF1-AA4B572EB2E2}"/>
              </a:ext>
            </a:extLst>
          </p:cNvPr>
          <p:cNvSpPr>
            <a:spLocks noGrp="1"/>
          </p:cNvSpPr>
          <p:nvPr>
            <p:ph type="title" hasCustomPrompt="1"/>
          </p:nvPr>
        </p:nvSpPr>
        <p:spPr>
          <a:xfrm>
            <a:off x="1124607" y="2615741"/>
            <a:ext cx="6894786" cy="993775"/>
          </a:xfrm>
          <a:prstGeom prst="rect">
            <a:avLst/>
          </a:prstGeom>
        </p:spPr>
        <p:txBody>
          <a:bodyPr/>
          <a:lstStyle>
            <a:lvl1pPr>
              <a:lnSpc>
                <a:spcPct val="110000"/>
              </a:lnSpc>
              <a:defRPr u="none"/>
            </a:lvl1pPr>
          </a:lstStyle>
          <a:p>
            <a:r>
              <a:rPr lang="en-US"/>
              <a:t>Click to edit title</a:t>
            </a:r>
          </a:p>
        </p:txBody>
      </p:sp>
      <p:sp>
        <p:nvSpPr>
          <p:cNvPr id="5" name="Subtitle 2">
            <a:extLst>
              <a:ext uri="{FF2B5EF4-FFF2-40B4-BE49-F238E27FC236}">
                <a16:creationId xmlns:a16="http://schemas.microsoft.com/office/drawing/2014/main" id="{8E6DAF9E-7944-4944-AAA2-35660A5DE760}"/>
              </a:ext>
            </a:extLst>
          </p:cNvPr>
          <p:cNvSpPr>
            <a:spLocks noGrp="1"/>
          </p:cNvSpPr>
          <p:nvPr>
            <p:ph type="subTitle" idx="1" hasCustomPrompt="1"/>
          </p:nvPr>
        </p:nvSpPr>
        <p:spPr>
          <a:xfrm>
            <a:off x="1119353" y="3699632"/>
            <a:ext cx="6905296" cy="463306"/>
          </a:xfrm>
          <a:prstGeom prst="rect">
            <a:avLst/>
          </a:prstGeom>
        </p:spPr>
        <p:txBody>
          <a:bodyPr/>
          <a:lstStyle>
            <a:lvl1pPr marL="0" indent="0" algn="ctr">
              <a:buNone/>
              <a:defRPr sz="2000" b="1" i="0">
                <a:solidFill>
                  <a:schemeClr val="accent2"/>
                </a:solidFill>
                <a:latin typeface="Source Sans Pro" panose="020B0503030403020204" pitchFamily="34" charset="0"/>
                <a:ea typeface="Source Sans Pro" panose="020B0503030403020204" pitchFamily="34"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subtitle</a:t>
            </a:r>
          </a:p>
        </p:txBody>
      </p:sp>
      <p:pic>
        <p:nvPicPr>
          <p:cNvPr id="11" name="Picture 10">
            <a:extLst>
              <a:ext uri="{FF2B5EF4-FFF2-40B4-BE49-F238E27FC236}">
                <a16:creationId xmlns:a16="http://schemas.microsoft.com/office/drawing/2014/main" id="{992AC8CC-874C-374A-A779-9134AC6A1A58}"/>
              </a:ext>
            </a:extLst>
          </p:cNvPr>
          <p:cNvPicPr>
            <a:picLocks noChangeAspect="1"/>
          </p:cNvPicPr>
          <p:nvPr userDrawn="1"/>
        </p:nvPicPr>
        <p:blipFill>
          <a:blip r:embed="rId2"/>
          <a:stretch>
            <a:fillRect/>
          </a:stretch>
        </p:blipFill>
        <p:spPr>
          <a:xfrm>
            <a:off x="3798627" y="613610"/>
            <a:ext cx="1546746" cy="1546746"/>
          </a:xfrm>
          <a:prstGeom prst="rect">
            <a:avLst/>
          </a:prstGeom>
        </p:spPr>
      </p:pic>
      <p:sp>
        <p:nvSpPr>
          <p:cNvPr id="14" name="Text Placeholder 9">
            <a:extLst>
              <a:ext uri="{FF2B5EF4-FFF2-40B4-BE49-F238E27FC236}">
                <a16:creationId xmlns:a16="http://schemas.microsoft.com/office/drawing/2014/main" id="{AC3558A0-D4DF-F444-8675-79185F1C131E}"/>
              </a:ext>
            </a:extLst>
          </p:cNvPr>
          <p:cNvSpPr>
            <a:spLocks noGrp="1"/>
          </p:cNvSpPr>
          <p:nvPr>
            <p:ph type="body" sz="quarter" idx="11" hasCustomPrompt="1"/>
          </p:nvPr>
        </p:nvSpPr>
        <p:spPr>
          <a:xfrm>
            <a:off x="995363" y="4394239"/>
            <a:ext cx="7153275" cy="366713"/>
          </a:xfrm>
          <a:prstGeom prst="rect">
            <a:avLst/>
          </a:prstGeom>
        </p:spPr>
        <p:txBody>
          <a:bodyPr anchor="ctr" anchorCtr="0"/>
          <a:lstStyle>
            <a:lvl1pPr algn="ctr">
              <a:defRPr sz="1200" cap="all" baseline="0">
                <a:solidFill>
                  <a:schemeClr val="bg1"/>
                </a:solidFill>
                <a:latin typeface="Source Sans Pro" panose="020B0503030403020204" pitchFamily="34" charset="0"/>
              </a:defRPr>
            </a:lvl1pPr>
            <a:lvl2pPr>
              <a:defRPr sz="1200" cap="all" baseline="0">
                <a:solidFill>
                  <a:schemeClr val="bg1"/>
                </a:solidFill>
                <a:latin typeface="Source Sans Pro" panose="020B0503030403020204" pitchFamily="34" charset="0"/>
              </a:defRPr>
            </a:lvl2pPr>
            <a:lvl3pPr>
              <a:defRPr sz="1200" cap="all" baseline="0">
                <a:solidFill>
                  <a:schemeClr val="bg1"/>
                </a:solidFill>
                <a:latin typeface="Source Sans Pro" panose="020B0503030403020204" pitchFamily="34" charset="0"/>
              </a:defRPr>
            </a:lvl3pPr>
            <a:lvl4pPr>
              <a:defRPr sz="1200" cap="all" baseline="0">
                <a:solidFill>
                  <a:schemeClr val="bg1"/>
                </a:solidFill>
                <a:latin typeface="Source Sans Pro" panose="020B0503030403020204" pitchFamily="34" charset="0"/>
              </a:defRPr>
            </a:lvl4pPr>
            <a:lvl5pPr>
              <a:defRPr sz="1200" cap="all" baseline="0">
                <a:solidFill>
                  <a:schemeClr val="bg1"/>
                </a:solidFill>
                <a:latin typeface="Source Sans Pro" panose="020B0503030403020204" pitchFamily="34" charset="0"/>
              </a:defRPr>
            </a:lvl5pPr>
          </a:lstStyle>
          <a:p>
            <a:pPr lvl="0"/>
            <a:r>
              <a:rPr lang="en-US"/>
              <a:t>U.S. Digital Service   //   Presenter name   //   month year</a:t>
            </a:r>
          </a:p>
        </p:txBody>
      </p:sp>
    </p:spTree>
    <p:extLst>
      <p:ext uri="{BB962C8B-B14F-4D97-AF65-F5344CB8AC3E}">
        <p14:creationId xmlns:p14="http://schemas.microsoft.com/office/powerpoint/2010/main" val="168687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43B6E3-280D-4E82-9829-5075C06146BF}" type="datetimeFigureOut">
              <a:rPr lang="en-US" smtClean="0"/>
              <a:t>2/27/23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5462FD7-C8C3-46A5-A2B9-87CE5BF5C444}" type="slidenum">
              <a:rPr lang="en-US" smtClean="0"/>
              <a:t>‹#›</a:t>
            </a:fld>
            <a:endParaRPr lang="en-US" dirty="0"/>
          </a:p>
        </p:txBody>
      </p:sp>
      <p:pic>
        <p:nvPicPr>
          <p:cNvPr id="8" name="Picture 7"/>
          <p:cNvPicPr>
            <a:picLocks noChangeAspect="1"/>
          </p:cNvPicPr>
          <p:nvPr userDrawn="1"/>
        </p:nvPicPr>
        <p:blipFill>
          <a:blip r:embed="rId2"/>
          <a:stretch>
            <a:fillRect/>
          </a:stretch>
        </p:blipFill>
        <p:spPr>
          <a:xfrm>
            <a:off x="7816977" y="4306229"/>
            <a:ext cx="1314450" cy="828675"/>
          </a:xfrm>
          <a:prstGeom prst="rect">
            <a:avLst/>
          </a:prstGeom>
        </p:spPr>
      </p:pic>
    </p:spTree>
    <p:extLst>
      <p:ext uri="{BB962C8B-B14F-4D97-AF65-F5344CB8AC3E}">
        <p14:creationId xmlns:p14="http://schemas.microsoft.com/office/powerpoint/2010/main" val="182837292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43B6E3-280D-4E82-9829-5075C06146BF}" type="datetimeFigureOut">
              <a:rPr lang="en-US" smtClean="0"/>
              <a:t>2/27/23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5462FD7-C8C3-46A5-A2B9-87CE5BF5C444}" type="slidenum">
              <a:rPr lang="en-US" smtClean="0"/>
              <a:t>‹#›</a:t>
            </a:fld>
            <a:endParaRPr lang="en-US" dirty="0"/>
          </a:p>
        </p:txBody>
      </p:sp>
      <p:pic>
        <p:nvPicPr>
          <p:cNvPr id="10" name="Picture 9"/>
          <p:cNvPicPr>
            <a:picLocks noChangeAspect="1"/>
          </p:cNvPicPr>
          <p:nvPr userDrawn="1"/>
        </p:nvPicPr>
        <p:blipFill>
          <a:blip r:embed="rId2"/>
          <a:stretch>
            <a:fillRect/>
          </a:stretch>
        </p:blipFill>
        <p:spPr>
          <a:xfrm>
            <a:off x="7787735" y="4314825"/>
            <a:ext cx="1314450" cy="828675"/>
          </a:xfrm>
          <a:prstGeom prst="rect">
            <a:avLst/>
          </a:prstGeom>
        </p:spPr>
      </p:pic>
    </p:spTree>
    <p:extLst>
      <p:ext uri="{BB962C8B-B14F-4D97-AF65-F5344CB8AC3E}">
        <p14:creationId xmlns:p14="http://schemas.microsoft.com/office/powerpoint/2010/main" val="3449515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without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0042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7" name="Shape 37"/>
          <p:cNvSpPr txBox="1">
            <a:spLocks noGrp="1"/>
          </p:cNvSpPr>
          <p:nvPr>
            <p:ph type="title"/>
          </p:nvPr>
        </p:nvSpPr>
        <p:spPr>
          <a:xfrm>
            <a:off x="265501"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1"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6"/>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 name="Shape 8"/>
          <p:cNvSpPr txBox="1">
            <a:spLocks noGrp="1"/>
          </p:cNvSpPr>
          <p:nvPr>
            <p:ph type="sldNum" idx="12"/>
          </p:nvPr>
        </p:nvSpPr>
        <p:spPr>
          <a:xfrm>
            <a:off x="8511335" y="4723773"/>
            <a:ext cx="548699" cy="393600"/>
          </a:xfrm>
          <a:prstGeom prst="rect">
            <a:avLst/>
          </a:prstGeom>
          <a:noFill/>
          <a:ln>
            <a:noFill/>
          </a:ln>
        </p:spPr>
        <p:txBody>
          <a:bodyPr lIns="91425" tIns="91425" rIns="91425" bIns="91425" anchor="ctr" anchorCtr="0">
            <a:noAutofit/>
          </a:bodyPr>
          <a:lstStyle>
            <a:lvl1pPr>
              <a:defRPr sz="1000" b="1">
                <a:solidFill>
                  <a:schemeClr val="bg1">
                    <a:lumMod val="65000"/>
                  </a:schemeClr>
                </a:solidFill>
                <a:latin typeface="Source Sans Pro"/>
                <a:cs typeface="Source Sans Pro"/>
              </a:defRPr>
            </a:lvl1pPr>
          </a:lstStyle>
          <a:p>
            <a:pPr algn="r"/>
            <a:fld id="{00000000-1234-1234-1234-123412341234}" type="slidenum">
              <a:rPr lang="en" smtClean="0">
                <a:solidFill>
                  <a:srgbClr val="FFFFFF">
                    <a:lumMod val="65000"/>
                  </a:srgbClr>
                </a:solidFill>
              </a:rPr>
              <a:pPr algn="r"/>
              <a:t>‹#›</a:t>
            </a:fld>
            <a:endParaRPr lang="en" dirty="0">
              <a:solidFill>
                <a:srgbClr val="FFFFFF">
                  <a:lumMod val="65000"/>
                </a:srgbClr>
              </a:solidFill>
            </a:endParaRPr>
          </a:p>
        </p:txBody>
      </p:sp>
    </p:spTree>
    <p:extLst>
      <p:ext uri="{BB962C8B-B14F-4D97-AF65-F5344CB8AC3E}">
        <p14:creationId xmlns:p14="http://schemas.microsoft.com/office/powerpoint/2010/main" val="302621341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1" y="445026"/>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1"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1"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7" name="Shape 8"/>
          <p:cNvSpPr txBox="1">
            <a:spLocks noGrp="1"/>
          </p:cNvSpPr>
          <p:nvPr>
            <p:ph type="sldNum" idx="12"/>
          </p:nvPr>
        </p:nvSpPr>
        <p:spPr>
          <a:xfrm>
            <a:off x="8511335" y="4723773"/>
            <a:ext cx="548699" cy="393600"/>
          </a:xfrm>
          <a:prstGeom prst="rect">
            <a:avLst/>
          </a:prstGeom>
          <a:noFill/>
          <a:ln>
            <a:noFill/>
          </a:ln>
        </p:spPr>
        <p:txBody>
          <a:bodyPr lIns="91425" tIns="91425" rIns="91425" bIns="91425" anchor="ctr" anchorCtr="0">
            <a:noAutofit/>
          </a:bodyPr>
          <a:lstStyle>
            <a:lvl1pPr>
              <a:defRPr sz="1000" b="1">
                <a:solidFill>
                  <a:schemeClr val="bg1">
                    <a:lumMod val="65000"/>
                  </a:schemeClr>
                </a:solidFill>
                <a:latin typeface="Source Sans Pro"/>
                <a:cs typeface="Source Sans Pro"/>
              </a:defRPr>
            </a:lvl1pPr>
          </a:lstStyle>
          <a:p>
            <a:pPr algn="r"/>
            <a:fld id="{00000000-1234-1234-1234-123412341234}" type="slidenum">
              <a:rPr lang="en" smtClean="0">
                <a:solidFill>
                  <a:srgbClr val="FFFFFF">
                    <a:lumMod val="65000"/>
                  </a:srgbClr>
                </a:solidFill>
              </a:rPr>
              <a:pPr algn="r"/>
              <a:t>‹#›</a:t>
            </a:fld>
            <a:endParaRPr lang="en" dirty="0">
              <a:solidFill>
                <a:srgbClr val="FFFFFF">
                  <a:lumMod val="65000"/>
                </a:srgbClr>
              </a:solidFill>
            </a:endParaRPr>
          </a:p>
        </p:txBody>
      </p:sp>
    </p:spTree>
    <p:extLst>
      <p:ext uri="{BB962C8B-B14F-4D97-AF65-F5344CB8AC3E}">
        <p14:creationId xmlns:p14="http://schemas.microsoft.com/office/powerpoint/2010/main" val="239110404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1"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8" y="4663216"/>
            <a:ext cx="548699" cy="393600"/>
          </a:xfrm>
          <a:prstGeom prst="rect">
            <a:avLst/>
          </a:prstGeom>
        </p:spPr>
        <p:txBody>
          <a:bodyPr lIns="91425" tIns="91425" rIns="91425" bIns="91425" anchor="ctr" anchorCtr="0">
            <a:noAutofit/>
          </a:bodyPr>
          <a:lstStyle/>
          <a:p>
            <a:pPr algn="r"/>
            <a:fld id="{00000000-1234-1234-1234-123412341234}" type="slidenum">
              <a:rPr lang="en" smtClean="0">
                <a:solidFill>
                  <a:schemeClr val="dk2"/>
                </a:solidFill>
              </a:rPr>
              <a:pPr algn="r"/>
              <a:t>‹#›</a:t>
            </a:fld>
            <a:endParaRPr lang="en" dirty="0">
              <a:solidFill>
                <a:schemeClr val="dk2"/>
              </a:solidFill>
            </a:endParaRPr>
          </a:p>
        </p:txBody>
      </p:sp>
    </p:spTree>
    <p:extLst>
      <p:ext uri="{BB962C8B-B14F-4D97-AF65-F5344CB8AC3E}">
        <p14:creationId xmlns:p14="http://schemas.microsoft.com/office/powerpoint/2010/main" val="41915228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2E6F6-5B36-4E43-BF2F-3F7BF9A85A7D}"/>
              </a:ext>
            </a:extLst>
          </p:cNvPr>
          <p:cNvSpPr>
            <a:spLocks noGrp="1"/>
          </p:cNvSpPr>
          <p:nvPr>
            <p:ph type="title" hasCustomPrompt="1"/>
          </p:nvPr>
        </p:nvSpPr>
        <p:spPr>
          <a:xfrm>
            <a:off x="987973" y="2872651"/>
            <a:ext cx="7157544" cy="993775"/>
          </a:xfrm>
          <a:prstGeom prst="rect">
            <a:avLst/>
          </a:prstGeom>
        </p:spPr>
        <p:txBody>
          <a:bodyPr anchor="ctr" anchorCtr="0"/>
          <a:lstStyle>
            <a:lvl1pPr>
              <a:lnSpc>
                <a:spcPct val="110000"/>
              </a:lnSpc>
              <a:defRPr/>
            </a:lvl1pPr>
          </a:lstStyle>
          <a:p>
            <a:r>
              <a:rPr lang="en-US"/>
              <a:t>Click to edit title</a:t>
            </a:r>
          </a:p>
        </p:txBody>
      </p:sp>
      <p:pic>
        <p:nvPicPr>
          <p:cNvPr id="3" name="Picture 2">
            <a:extLst>
              <a:ext uri="{FF2B5EF4-FFF2-40B4-BE49-F238E27FC236}">
                <a16:creationId xmlns:a16="http://schemas.microsoft.com/office/drawing/2014/main" id="{777E4174-C79D-C14E-B2D2-BBEAC078F46A}"/>
              </a:ext>
            </a:extLst>
          </p:cNvPr>
          <p:cNvPicPr>
            <a:picLocks noChangeAspect="1"/>
          </p:cNvPicPr>
          <p:nvPr userDrawn="1"/>
        </p:nvPicPr>
        <p:blipFill>
          <a:blip r:embed="rId2"/>
          <a:stretch>
            <a:fillRect/>
          </a:stretch>
        </p:blipFill>
        <p:spPr>
          <a:xfrm>
            <a:off x="3798627" y="797541"/>
            <a:ext cx="1546746" cy="1546746"/>
          </a:xfrm>
          <a:prstGeom prst="rect">
            <a:avLst/>
          </a:prstGeom>
        </p:spPr>
      </p:pic>
      <p:sp>
        <p:nvSpPr>
          <p:cNvPr id="10" name="Text Placeholder 9">
            <a:extLst>
              <a:ext uri="{FF2B5EF4-FFF2-40B4-BE49-F238E27FC236}">
                <a16:creationId xmlns:a16="http://schemas.microsoft.com/office/drawing/2014/main" id="{AA95AEFA-02E8-254D-B038-A0C0CC898DCE}"/>
              </a:ext>
            </a:extLst>
          </p:cNvPr>
          <p:cNvSpPr>
            <a:spLocks noGrp="1"/>
          </p:cNvSpPr>
          <p:nvPr>
            <p:ph type="body" sz="quarter" idx="11" hasCustomPrompt="1"/>
          </p:nvPr>
        </p:nvSpPr>
        <p:spPr>
          <a:xfrm>
            <a:off x="995363" y="4394238"/>
            <a:ext cx="7153275" cy="366713"/>
          </a:xfrm>
          <a:prstGeom prst="rect">
            <a:avLst/>
          </a:prstGeom>
        </p:spPr>
        <p:txBody>
          <a:bodyPr anchor="ctr" anchorCtr="0"/>
          <a:lstStyle>
            <a:lvl1pPr algn="ctr">
              <a:defRPr sz="1200" cap="all" baseline="0">
                <a:solidFill>
                  <a:schemeClr val="bg1"/>
                </a:solidFill>
                <a:latin typeface="Source Sans Pro" panose="020B0503030403020204" pitchFamily="34" charset="0"/>
              </a:defRPr>
            </a:lvl1pPr>
            <a:lvl2pPr>
              <a:defRPr sz="1200" cap="all" baseline="0">
                <a:solidFill>
                  <a:schemeClr val="bg1"/>
                </a:solidFill>
                <a:latin typeface="Source Sans Pro" panose="020B0503030403020204" pitchFamily="34" charset="0"/>
              </a:defRPr>
            </a:lvl2pPr>
            <a:lvl3pPr>
              <a:defRPr sz="1200" cap="all" baseline="0">
                <a:solidFill>
                  <a:schemeClr val="bg1"/>
                </a:solidFill>
                <a:latin typeface="Source Sans Pro" panose="020B0503030403020204" pitchFamily="34" charset="0"/>
              </a:defRPr>
            </a:lvl3pPr>
            <a:lvl4pPr>
              <a:defRPr sz="1200" cap="all" baseline="0">
                <a:solidFill>
                  <a:schemeClr val="bg1"/>
                </a:solidFill>
                <a:latin typeface="Source Sans Pro" panose="020B0503030403020204" pitchFamily="34" charset="0"/>
              </a:defRPr>
            </a:lvl4pPr>
            <a:lvl5pPr>
              <a:defRPr sz="1200" cap="all" baseline="0">
                <a:solidFill>
                  <a:schemeClr val="bg1"/>
                </a:solidFill>
                <a:latin typeface="Source Sans Pro" panose="020B0503030403020204" pitchFamily="34" charset="0"/>
              </a:defRPr>
            </a:lvl5pPr>
          </a:lstStyle>
          <a:p>
            <a:pPr lvl="0"/>
            <a:r>
              <a:rPr lang="en-US" dirty="0"/>
              <a:t>U.S. Digital Service   //   Presenter name   //   month year</a:t>
            </a:r>
          </a:p>
        </p:txBody>
      </p:sp>
    </p:spTree>
    <p:extLst>
      <p:ext uri="{BB962C8B-B14F-4D97-AF65-F5344CB8AC3E}">
        <p14:creationId xmlns:p14="http://schemas.microsoft.com/office/powerpoint/2010/main" val="7288947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AFCB-8CFE-7F4F-AEF1-AA4B572EB2E2}"/>
              </a:ext>
            </a:extLst>
          </p:cNvPr>
          <p:cNvSpPr>
            <a:spLocks noGrp="1"/>
          </p:cNvSpPr>
          <p:nvPr>
            <p:ph type="title" hasCustomPrompt="1"/>
          </p:nvPr>
        </p:nvSpPr>
        <p:spPr>
          <a:xfrm>
            <a:off x="1124607" y="2615740"/>
            <a:ext cx="6894786" cy="993775"/>
          </a:xfrm>
          <a:prstGeom prst="rect">
            <a:avLst/>
          </a:prstGeom>
        </p:spPr>
        <p:txBody>
          <a:bodyPr/>
          <a:lstStyle>
            <a:lvl1pPr>
              <a:lnSpc>
                <a:spcPct val="110000"/>
              </a:lnSpc>
              <a:defRPr u="none"/>
            </a:lvl1pPr>
          </a:lstStyle>
          <a:p>
            <a:r>
              <a:rPr lang="en-US"/>
              <a:t>Click to edit title</a:t>
            </a:r>
          </a:p>
        </p:txBody>
      </p:sp>
      <p:sp>
        <p:nvSpPr>
          <p:cNvPr id="5" name="Subtitle 2">
            <a:extLst>
              <a:ext uri="{FF2B5EF4-FFF2-40B4-BE49-F238E27FC236}">
                <a16:creationId xmlns:a16="http://schemas.microsoft.com/office/drawing/2014/main" id="{8E6DAF9E-7944-4944-AAA2-35660A5DE760}"/>
              </a:ext>
            </a:extLst>
          </p:cNvPr>
          <p:cNvSpPr>
            <a:spLocks noGrp="1"/>
          </p:cNvSpPr>
          <p:nvPr>
            <p:ph type="subTitle" idx="1" hasCustomPrompt="1"/>
          </p:nvPr>
        </p:nvSpPr>
        <p:spPr>
          <a:xfrm>
            <a:off x="1119352" y="3699631"/>
            <a:ext cx="6905296" cy="463306"/>
          </a:xfrm>
          <a:prstGeom prst="rect">
            <a:avLst/>
          </a:prstGeom>
        </p:spPr>
        <p:txBody>
          <a:bodyPr/>
          <a:lstStyle>
            <a:lvl1pPr marL="0" indent="0" algn="ctr">
              <a:buNone/>
              <a:defRPr sz="2000" b="1" i="0">
                <a:solidFill>
                  <a:schemeClr val="accent2"/>
                </a:solidFill>
                <a:latin typeface="Source Sans Pro" panose="020B0503030403020204" pitchFamily="34" charset="0"/>
                <a:ea typeface="Source Sans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pic>
        <p:nvPicPr>
          <p:cNvPr id="11" name="Picture 10">
            <a:extLst>
              <a:ext uri="{FF2B5EF4-FFF2-40B4-BE49-F238E27FC236}">
                <a16:creationId xmlns:a16="http://schemas.microsoft.com/office/drawing/2014/main" id="{992AC8CC-874C-374A-A779-9134AC6A1A58}"/>
              </a:ext>
            </a:extLst>
          </p:cNvPr>
          <p:cNvPicPr>
            <a:picLocks noChangeAspect="1"/>
          </p:cNvPicPr>
          <p:nvPr userDrawn="1"/>
        </p:nvPicPr>
        <p:blipFill>
          <a:blip r:embed="rId2"/>
          <a:stretch>
            <a:fillRect/>
          </a:stretch>
        </p:blipFill>
        <p:spPr>
          <a:xfrm>
            <a:off x="3798627" y="613610"/>
            <a:ext cx="1546746" cy="1546746"/>
          </a:xfrm>
          <a:prstGeom prst="rect">
            <a:avLst/>
          </a:prstGeom>
        </p:spPr>
      </p:pic>
      <p:sp>
        <p:nvSpPr>
          <p:cNvPr id="14" name="Text Placeholder 9">
            <a:extLst>
              <a:ext uri="{FF2B5EF4-FFF2-40B4-BE49-F238E27FC236}">
                <a16:creationId xmlns:a16="http://schemas.microsoft.com/office/drawing/2014/main" id="{AC3558A0-D4DF-F444-8675-79185F1C131E}"/>
              </a:ext>
            </a:extLst>
          </p:cNvPr>
          <p:cNvSpPr>
            <a:spLocks noGrp="1"/>
          </p:cNvSpPr>
          <p:nvPr>
            <p:ph type="body" sz="quarter" idx="11" hasCustomPrompt="1"/>
          </p:nvPr>
        </p:nvSpPr>
        <p:spPr>
          <a:xfrm>
            <a:off x="995363" y="4394238"/>
            <a:ext cx="7153275" cy="366713"/>
          </a:xfrm>
          <a:prstGeom prst="rect">
            <a:avLst/>
          </a:prstGeom>
        </p:spPr>
        <p:txBody>
          <a:bodyPr anchor="ctr" anchorCtr="0"/>
          <a:lstStyle>
            <a:lvl1pPr algn="ctr">
              <a:defRPr sz="1200" cap="all" baseline="0">
                <a:solidFill>
                  <a:schemeClr val="bg1"/>
                </a:solidFill>
                <a:latin typeface="Source Sans Pro" panose="020B0503030403020204" pitchFamily="34" charset="0"/>
              </a:defRPr>
            </a:lvl1pPr>
            <a:lvl2pPr>
              <a:defRPr sz="1200" cap="all" baseline="0">
                <a:solidFill>
                  <a:schemeClr val="bg1"/>
                </a:solidFill>
                <a:latin typeface="Source Sans Pro" panose="020B0503030403020204" pitchFamily="34" charset="0"/>
              </a:defRPr>
            </a:lvl2pPr>
            <a:lvl3pPr>
              <a:defRPr sz="1200" cap="all" baseline="0">
                <a:solidFill>
                  <a:schemeClr val="bg1"/>
                </a:solidFill>
                <a:latin typeface="Source Sans Pro" panose="020B0503030403020204" pitchFamily="34" charset="0"/>
              </a:defRPr>
            </a:lvl3pPr>
            <a:lvl4pPr>
              <a:defRPr sz="1200" cap="all" baseline="0">
                <a:solidFill>
                  <a:schemeClr val="bg1"/>
                </a:solidFill>
                <a:latin typeface="Source Sans Pro" panose="020B0503030403020204" pitchFamily="34" charset="0"/>
              </a:defRPr>
            </a:lvl4pPr>
            <a:lvl5pPr>
              <a:defRPr sz="1200" cap="all" baseline="0">
                <a:solidFill>
                  <a:schemeClr val="bg1"/>
                </a:solidFill>
                <a:latin typeface="Source Sans Pro" panose="020B0503030403020204" pitchFamily="34" charset="0"/>
              </a:defRPr>
            </a:lvl5pPr>
          </a:lstStyle>
          <a:p>
            <a:pPr lvl="0"/>
            <a:r>
              <a:rPr lang="en-US"/>
              <a:t>U.S. Digital Service   //   Presenter name   //   month year</a:t>
            </a:r>
          </a:p>
        </p:txBody>
      </p:sp>
    </p:spTree>
    <p:extLst>
      <p:ext uri="{BB962C8B-B14F-4D97-AF65-F5344CB8AC3E}">
        <p14:creationId xmlns:p14="http://schemas.microsoft.com/office/powerpoint/2010/main" val="9093509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4B34-2087-4A48-9C30-E74250B6BECD}"/>
              </a:ext>
            </a:extLst>
          </p:cNvPr>
          <p:cNvSpPr>
            <a:spLocks noGrp="1"/>
          </p:cNvSpPr>
          <p:nvPr>
            <p:ph type="title" hasCustomPrompt="1"/>
          </p:nvPr>
        </p:nvSpPr>
        <p:spPr>
          <a:xfrm>
            <a:off x="546538" y="2074863"/>
            <a:ext cx="8050924" cy="993775"/>
          </a:xfrm>
          <a:prstGeom prst="rect">
            <a:avLst/>
          </a:prstGeom>
        </p:spPr>
        <p:txBody>
          <a:bodyPr/>
          <a:lstStyle>
            <a:lvl1pPr>
              <a:defRPr/>
            </a:lvl1pPr>
          </a:lstStyle>
          <a:p>
            <a:r>
              <a:rPr lang="en-US"/>
              <a:t>Click to add section title</a:t>
            </a:r>
          </a:p>
        </p:txBody>
      </p:sp>
    </p:spTree>
    <p:extLst>
      <p:ext uri="{BB962C8B-B14F-4D97-AF65-F5344CB8AC3E}">
        <p14:creationId xmlns:p14="http://schemas.microsoft.com/office/powerpoint/2010/main" val="38300503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with subtitle -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A8CC-18E2-7046-B6E7-0417AD659F75}"/>
              </a:ext>
            </a:extLst>
          </p:cNvPr>
          <p:cNvSpPr>
            <a:spLocks noGrp="1"/>
          </p:cNvSpPr>
          <p:nvPr>
            <p:ph type="title" hasCustomPrompt="1"/>
          </p:nvPr>
        </p:nvSpPr>
        <p:spPr>
          <a:xfrm>
            <a:off x="546538" y="1910119"/>
            <a:ext cx="8050924" cy="993775"/>
          </a:xfrm>
          <a:prstGeom prst="rect">
            <a:avLst/>
          </a:prstGeom>
        </p:spPr>
        <p:txBody>
          <a:bodyPr anchor="b" anchorCtr="0"/>
          <a:lstStyle>
            <a:lvl1pPr>
              <a:defRPr/>
            </a:lvl1pPr>
          </a:lstStyle>
          <a:p>
            <a:r>
              <a:rPr lang="en-US" dirty="0"/>
              <a:t>Click to add section title</a:t>
            </a:r>
          </a:p>
        </p:txBody>
      </p:sp>
      <p:sp>
        <p:nvSpPr>
          <p:cNvPr id="4" name="Text Placeholder 3">
            <a:extLst>
              <a:ext uri="{FF2B5EF4-FFF2-40B4-BE49-F238E27FC236}">
                <a16:creationId xmlns:a16="http://schemas.microsoft.com/office/drawing/2014/main" id="{DBA1CB02-A1B3-F248-AEA2-3D53658CA3AC}"/>
              </a:ext>
            </a:extLst>
          </p:cNvPr>
          <p:cNvSpPr>
            <a:spLocks noGrp="1"/>
          </p:cNvSpPr>
          <p:nvPr>
            <p:ph type="body" sz="quarter" idx="10" hasCustomPrompt="1"/>
          </p:nvPr>
        </p:nvSpPr>
        <p:spPr>
          <a:xfrm>
            <a:off x="551224" y="2958163"/>
            <a:ext cx="8035104" cy="534987"/>
          </a:xfrm>
          <a:prstGeom prst="rect">
            <a:avLst/>
          </a:prstGeom>
        </p:spPr>
        <p:txBody>
          <a:bodyPr lIns="100584" rIns="0"/>
          <a:lstStyle>
            <a:lvl1pPr marL="0" indent="0" algn="ctr">
              <a:buNone/>
              <a:defRPr sz="2400" b="1" i="0">
                <a:solidFill>
                  <a:schemeClr val="tx1">
                    <a:lumMod val="75000"/>
                  </a:schemeClr>
                </a:solidFill>
                <a:latin typeface="Source Sans Pro" panose="020B0503030403020204" pitchFamily="34" charset="0"/>
                <a:ea typeface="Source Sans Pro" panose="020B0503030403020204" pitchFamily="34" charset="0"/>
              </a:defRPr>
            </a:lvl1pPr>
            <a:lvl2pPr marL="457200" indent="0">
              <a:buNone/>
              <a:defRPr sz="2400" b="1" i="0">
                <a:latin typeface="Source Sans Pro" panose="020B0503030403020204" pitchFamily="34" charset="0"/>
                <a:ea typeface="Source Sans Pro" panose="020B0503030403020204" pitchFamily="34" charset="0"/>
              </a:defRPr>
            </a:lvl2pPr>
            <a:lvl3pPr marL="914400" indent="0">
              <a:buNone/>
              <a:defRPr sz="2400" b="1" i="0">
                <a:latin typeface="Source Sans Pro" panose="020B0503030403020204" pitchFamily="34" charset="0"/>
                <a:ea typeface="Source Sans Pro" panose="020B0503030403020204" pitchFamily="34" charset="0"/>
              </a:defRPr>
            </a:lvl3pPr>
            <a:lvl4pPr marL="1371600" indent="0">
              <a:buNone/>
              <a:defRPr sz="2400" b="1" i="0">
                <a:latin typeface="Source Sans Pro" panose="020B0503030403020204" pitchFamily="34" charset="0"/>
                <a:ea typeface="Source Sans Pro" panose="020B0503030403020204" pitchFamily="34" charset="0"/>
              </a:defRPr>
            </a:lvl4pPr>
            <a:lvl5pPr marL="1828800" indent="0">
              <a:buNone/>
              <a:defRPr sz="2400" b="1" i="0">
                <a:latin typeface="Source Sans Pro" panose="020B0503030403020204" pitchFamily="34" charset="0"/>
                <a:ea typeface="Source Sans Pro" panose="020B0503030403020204" pitchFamily="34" charset="0"/>
              </a:defRPr>
            </a:lvl5pPr>
          </a:lstStyle>
          <a:p>
            <a:pPr lvl="0"/>
            <a:r>
              <a:rPr lang="en-US" dirty="0"/>
              <a:t>Click to add subtitle</a:t>
            </a:r>
          </a:p>
        </p:txBody>
      </p:sp>
    </p:spTree>
    <p:extLst>
      <p:ext uri="{BB962C8B-B14F-4D97-AF65-F5344CB8AC3E}">
        <p14:creationId xmlns:p14="http://schemas.microsoft.com/office/powerpoint/2010/main" val="17394347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 left align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4B34-2087-4A48-9C30-E74250B6BECD}"/>
              </a:ext>
            </a:extLst>
          </p:cNvPr>
          <p:cNvSpPr>
            <a:spLocks noGrp="1"/>
          </p:cNvSpPr>
          <p:nvPr>
            <p:ph type="title" hasCustomPrompt="1"/>
          </p:nvPr>
        </p:nvSpPr>
        <p:spPr>
          <a:xfrm>
            <a:off x="546538" y="2060233"/>
            <a:ext cx="8050924" cy="993775"/>
          </a:xfrm>
          <a:prstGeom prst="rect">
            <a:avLst/>
          </a:prstGeom>
        </p:spPr>
        <p:txBody>
          <a:bodyPr/>
          <a:lstStyle>
            <a:lvl1pPr>
              <a:defRPr/>
            </a:lvl1pPr>
          </a:lstStyle>
          <a:p>
            <a:r>
              <a:rPr lang="en-US"/>
              <a:t>Click to add section title</a:t>
            </a:r>
          </a:p>
        </p:txBody>
      </p:sp>
    </p:spTree>
    <p:extLst>
      <p:ext uri="{BB962C8B-B14F-4D97-AF65-F5344CB8AC3E}">
        <p14:creationId xmlns:p14="http://schemas.microsoft.com/office/powerpoint/2010/main" val="12167818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with subtitle - left align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A8CC-18E2-7046-B6E7-0417AD659F75}"/>
              </a:ext>
            </a:extLst>
          </p:cNvPr>
          <p:cNvSpPr>
            <a:spLocks noGrp="1"/>
          </p:cNvSpPr>
          <p:nvPr>
            <p:ph type="title" hasCustomPrompt="1"/>
          </p:nvPr>
        </p:nvSpPr>
        <p:spPr>
          <a:xfrm>
            <a:off x="546538" y="1924749"/>
            <a:ext cx="8050924" cy="993775"/>
          </a:xfrm>
          <a:prstGeom prst="rect">
            <a:avLst/>
          </a:prstGeom>
        </p:spPr>
        <p:txBody>
          <a:bodyPr anchor="b" anchorCtr="0"/>
          <a:lstStyle>
            <a:lvl1pPr>
              <a:defRPr/>
            </a:lvl1pPr>
          </a:lstStyle>
          <a:p>
            <a:r>
              <a:rPr lang="en-US"/>
              <a:t>Click to add section title</a:t>
            </a:r>
          </a:p>
        </p:txBody>
      </p:sp>
      <p:sp>
        <p:nvSpPr>
          <p:cNvPr id="4" name="Text Placeholder 3">
            <a:extLst>
              <a:ext uri="{FF2B5EF4-FFF2-40B4-BE49-F238E27FC236}">
                <a16:creationId xmlns:a16="http://schemas.microsoft.com/office/drawing/2014/main" id="{DBA1CB02-A1B3-F248-AEA2-3D53658CA3AC}"/>
              </a:ext>
            </a:extLst>
          </p:cNvPr>
          <p:cNvSpPr>
            <a:spLocks noGrp="1"/>
          </p:cNvSpPr>
          <p:nvPr>
            <p:ph type="body" sz="quarter" idx="10" hasCustomPrompt="1"/>
          </p:nvPr>
        </p:nvSpPr>
        <p:spPr>
          <a:xfrm>
            <a:off x="551224" y="2972793"/>
            <a:ext cx="8035104" cy="534987"/>
          </a:xfrm>
          <a:prstGeom prst="rect">
            <a:avLst/>
          </a:prstGeom>
        </p:spPr>
        <p:txBody>
          <a:bodyPr lIns="100584" rIns="0"/>
          <a:lstStyle>
            <a:lvl1pPr marL="0" indent="0">
              <a:buNone/>
              <a:defRPr sz="2400" b="1" i="0">
                <a:solidFill>
                  <a:schemeClr val="tx1">
                    <a:lumMod val="75000"/>
                  </a:schemeClr>
                </a:solidFill>
                <a:latin typeface="Source Sans Pro" panose="020B0503030403020204" pitchFamily="34" charset="0"/>
                <a:ea typeface="Source Sans Pro" panose="020B0503030403020204" pitchFamily="34" charset="0"/>
              </a:defRPr>
            </a:lvl1pPr>
            <a:lvl2pPr marL="457200" indent="0">
              <a:buNone/>
              <a:defRPr sz="2400" b="1" i="0">
                <a:latin typeface="Source Sans Pro" panose="020B0503030403020204" pitchFamily="34" charset="0"/>
                <a:ea typeface="Source Sans Pro" panose="020B0503030403020204" pitchFamily="34" charset="0"/>
              </a:defRPr>
            </a:lvl2pPr>
            <a:lvl3pPr marL="914400" indent="0">
              <a:buNone/>
              <a:defRPr sz="2400" b="1" i="0">
                <a:latin typeface="Source Sans Pro" panose="020B0503030403020204" pitchFamily="34" charset="0"/>
                <a:ea typeface="Source Sans Pro" panose="020B0503030403020204" pitchFamily="34" charset="0"/>
              </a:defRPr>
            </a:lvl3pPr>
            <a:lvl4pPr marL="1371600" indent="0">
              <a:buNone/>
              <a:defRPr sz="2400" b="1" i="0">
                <a:latin typeface="Source Sans Pro" panose="020B0503030403020204" pitchFamily="34" charset="0"/>
                <a:ea typeface="Source Sans Pro" panose="020B0503030403020204" pitchFamily="34" charset="0"/>
              </a:defRPr>
            </a:lvl4pPr>
            <a:lvl5pPr marL="1828800" indent="0">
              <a:buNone/>
              <a:defRPr sz="2400" b="1" i="0">
                <a:latin typeface="Source Sans Pro" panose="020B0503030403020204" pitchFamily="34" charset="0"/>
                <a:ea typeface="Source Sans Pro" panose="020B0503030403020204" pitchFamily="34" charset="0"/>
              </a:defRPr>
            </a:lvl5pPr>
          </a:lstStyle>
          <a:p>
            <a:pPr lvl="0"/>
            <a:r>
              <a:rPr lang="en-US" dirty="0"/>
              <a:t>Click to add subtitle</a:t>
            </a:r>
          </a:p>
        </p:txBody>
      </p:sp>
    </p:spTree>
    <p:extLst>
      <p:ext uri="{BB962C8B-B14F-4D97-AF65-F5344CB8AC3E}">
        <p14:creationId xmlns:p14="http://schemas.microsoft.com/office/powerpoint/2010/main" val="27279377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 left aligned - nav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4B34-2087-4A48-9C30-E74250B6BECD}"/>
              </a:ext>
            </a:extLst>
          </p:cNvPr>
          <p:cNvSpPr>
            <a:spLocks noGrp="1"/>
          </p:cNvSpPr>
          <p:nvPr>
            <p:ph type="title" hasCustomPrompt="1"/>
          </p:nvPr>
        </p:nvSpPr>
        <p:spPr>
          <a:xfrm>
            <a:off x="546538" y="2060233"/>
            <a:ext cx="8050924" cy="993775"/>
          </a:xfrm>
          <a:prstGeom prst="rect">
            <a:avLst/>
          </a:prstGeom>
        </p:spPr>
        <p:txBody>
          <a:bodyPr/>
          <a:lstStyle>
            <a:lvl1pPr>
              <a:defRPr/>
            </a:lvl1pPr>
          </a:lstStyle>
          <a:p>
            <a:r>
              <a:rPr lang="en-US"/>
              <a:t>Click to add section title</a:t>
            </a:r>
          </a:p>
        </p:txBody>
      </p:sp>
    </p:spTree>
    <p:extLst>
      <p:ext uri="{BB962C8B-B14F-4D97-AF65-F5344CB8AC3E}">
        <p14:creationId xmlns:p14="http://schemas.microsoft.com/office/powerpoint/2010/main" val="7430753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7" name="Title Placeholder 4">
            <a:extLst>
              <a:ext uri="{FF2B5EF4-FFF2-40B4-BE49-F238E27FC236}">
                <a16:creationId xmlns:a16="http://schemas.microsoft.com/office/drawing/2014/main" id="{D1E6DB9C-9875-2946-A828-C8D7CCC905FD}"/>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p>
            <a:pPr lvl="0"/>
            <a:r>
              <a:rPr lang="en-US" dirty="0"/>
              <a:t>Click to edit Master title style</a:t>
            </a:r>
          </a:p>
        </p:txBody>
      </p:sp>
    </p:spTree>
    <p:extLst>
      <p:ext uri="{BB962C8B-B14F-4D97-AF65-F5344CB8AC3E}">
        <p14:creationId xmlns:p14="http://schemas.microsoft.com/office/powerpoint/2010/main" val="40987161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with subtitle - left aligned - nav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A8CC-18E2-7046-B6E7-0417AD659F75}"/>
              </a:ext>
            </a:extLst>
          </p:cNvPr>
          <p:cNvSpPr>
            <a:spLocks noGrp="1"/>
          </p:cNvSpPr>
          <p:nvPr>
            <p:ph type="title" hasCustomPrompt="1"/>
          </p:nvPr>
        </p:nvSpPr>
        <p:spPr>
          <a:xfrm>
            <a:off x="546538" y="1924749"/>
            <a:ext cx="8050924" cy="993775"/>
          </a:xfrm>
          <a:prstGeom prst="rect">
            <a:avLst/>
          </a:prstGeom>
        </p:spPr>
        <p:txBody>
          <a:bodyPr anchor="b" anchorCtr="0"/>
          <a:lstStyle>
            <a:lvl1pPr>
              <a:defRPr/>
            </a:lvl1pPr>
          </a:lstStyle>
          <a:p>
            <a:r>
              <a:rPr lang="en-US"/>
              <a:t>Click to add section title</a:t>
            </a:r>
          </a:p>
        </p:txBody>
      </p:sp>
      <p:sp>
        <p:nvSpPr>
          <p:cNvPr id="4" name="Text Placeholder 3">
            <a:extLst>
              <a:ext uri="{FF2B5EF4-FFF2-40B4-BE49-F238E27FC236}">
                <a16:creationId xmlns:a16="http://schemas.microsoft.com/office/drawing/2014/main" id="{DBA1CB02-A1B3-F248-AEA2-3D53658CA3AC}"/>
              </a:ext>
            </a:extLst>
          </p:cNvPr>
          <p:cNvSpPr>
            <a:spLocks noGrp="1"/>
          </p:cNvSpPr>
          <p:nvPr>
            <p:ph type="body" sz="quarter" idx="10" hasCustomPrompt="1"/>
          </p:nvPr>
        </p:nvSpPr>
        <p:spPr>
          <a:xfrm>
            <a:off x="551224" y="2972793"/>
            <a:ext cx="8035104" cy="534987"/>
          </a:xfrm>
          <a:prstGeom prst="rect">
            <a:avLst/>
          </a:prstGeom>
        </p:spPr>
        <p:txBody>
          <a:bodyPr lIns="100584" rIns="0"/>
          <a:lstStyle>
            <a:lvl1pPr marL="0" indent="0">
              <a:buNone/>
              <a:defRPr sz="2400" b="1" i="0">
                <a:solidFill>
                  <a:schemeClr val="accent2"/>
                </a:solidFill>
                <a:latin typeface="Source Sans Pro" panose="020B0503030403020204" pitchFamily="34" charset="0"/>
                <a:ea typeface="Source Sans Pro" panose="020B0503030403020204" pitchFamily="34" charset="0"/>
              </a:defRPr>
            </a:lvl1pPr>
            <a:lvl2pPr marL="457200" indent="0">
              <a:buNone/>
              <a:defRPr sz="2400" b="1" i="0">
                <a:latin typeface="Source Sans Pro" panose="020B0503030403020204" pitchFamily="34" charset="0"/>
                <a:ea typeface="Source Sans Pro" panose="020B0503030403020204" pitchFamily="34" charset="0"/>
              </a:defRPr>
            </a:lvl2pPr>
            <a:lvl3pPr marL="914400" indent="0">
              <a:buNone/>
              <a:defRPr sz="2400" b="1" i="0">
                <a:latin typeface="Source Sans Pro" panose="020B0503030403020204" pitchFamily="34" charset="0"/>
                <a:ea typeface="Source Sans Pro" panose="020B0503030403020204" pitchFamily="34" charset="0"/>
              </a:defRPr>
            </a:lvl3pPr>
            <a:lvl4pPr marL="1371600" indent="0">
              <a:buNone/>
              <a:defRPr sz="2400" b="1" i="0">
                <a:latin typeface="Source Sans Pro" panose="020B0503030403020204" pitchFamily="34" charset="0"/>
                <a:ea typeface="Source Sans Pro" panose="020B0503030403020204" pitchFamily="34" charset="0"/>
              </a:defRPr>
            </a:lvl4pPr>
            <a:lvl5pPr marL="1828800" indent="0">
              <a:buNone/>
              <a:defRPr sz="2400" b="1" i="0">
                <a:latin typeface="Source Sans Pro" panose="020B0503030403020204" pitchFamily="34" charset="0"/>
                <a:ea typeface="Source Sans Pro" panose="020B0503030403020204" pitchFamily="34" charset="0"/>
              </a:defRPr>
            </a:lvl5pPr>
          </a:lstStyle>
          <a:p>
            <a:pPr lvl="0"/>
            <a:r>
              <a:rPr lang="en-US" dirty="0"/>
              <a:t>Click to add subtitle</a:t>
            </a:r>
          </a:p>
        </p:txBody>
      </p:sp>
    </p:spTree>
    <p:extLst>
      <p:ext uri="{BB962C8B-B14F-4D97-AF65-F5344CB8AC3E}">
        <p14:creationId xmlns:p14="http://schemas.microsoft.com/office/powerpoint/2010/main" val="14913447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End slide - thank you + URL">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6A8B754-F4B4-844A-827B-9A02EBEEF543}"/>
              </a:ext>
            </a:extLst>
          </p:cNvPr>
          <p:cNvSpPr txBox="1">
            <a:spLocks/>
          </p:cNvSpPr>
          <p:nvPr userDrawn="1"/>
        </p:nvSpPr>
        <p:spPr>
          <a:xfrm>
            <a:off x="546538" y="3040063"/>
            <a:ext cx="8050924" cy="993775"/>
          </a:xfrm>
          <a:prstGeom prst="rect">
            <a:avLst/>
          </a:prstGeom>
        </p:spPr>
        <p:txBody>
          <a:bodyPr vert="horz" lIns="91440" tIns="45720" rIns="91440" bIns="45720" rtlCol="0" anchor="ctr">
            <a:noAutofit/>
          </a:bodyPr>
          <a:lstStyle>
            <a:lvl1pPr algn="ctr" defTabSz="914400" rtl="0" eaLnBrk="1" latinLnBrk="0" hangingPunct="1">
              <a:lnSpc>
                <a:spcPct val="110000"/>
              </a:lnSpc>
              <a:spcBef>
                <a:spcPct val="0"/>
              </a:spcBef>
              <a:buNone/>
              <a:defRPr sz="4000" b="1" i="0" kern="1200">
                <a:solidFill>
                  <a:schemeClr val="bg1"/>
                </a:solidFill>
                <a:latin typeface="Merriweather" pitchFamily="2" charset="77"/>
                <a:ea typeface="+mj-ea"/>
                <a:cs typeface="+mj-cs"/>
              </a:defRPr>
            </a:lvl1pPr>
          </a:lstStyle>
          <a:p>
            <a:r>
              <a:rPr lang="en-US" sz="2800" b="1" i="1" dirty="0"/>
              <a:t>Thank you!</a:t>
            </a:r>
          </a:p>
        </p:txBody>
      </p:sp>
      <p:sp>
        <p:nvSpPr>
          <p:cNvPr id="6" name="Title Placeholder 1">
            <a:extLst>
              <a:ext uri="{FF2B5EF4-FFF2-40B4-BE49-F238E27FC236}">
                <a16:creationId xmlns:a16="http://schemas.microsoft.com/office/drawing/2014/main" id="{28F912CD-3965-3242-8C2D-573C918D18BD}"/>
              </a:ext>
            </a:extLst>
          </p:cNvPr>
          <p:cNvSpPr txBox="1">
            <a:spLocks/>
          </p:cNvSpPr>
          <p:nvPr userDrawn="1"/>
        </p:nvSpPr>
        <p:spPr>
          <a:xfrm>
            <a:off x="546538" y="3822383"/>
            <a:ext cx="8050924" cy="993775"/>
          </a:xfrm>
          <a:prstGeom prst="rect">
            <a:avLst/>
          </a:prstGeom>
        </p:spPr>
        <p:txBody>
          <a:bodyPr vert="horz" lIns="91440" tIns="45720" rIns="91440" bIns="45720" rtlCol="0" anchor="t">
            <a:noAutofit/>
          </a:bodyPr>
          <a:lstStyle>
            <a:lvl1pPr algn="ctr" defTabSz="914400" rtl="0" eaLnBrk="1" latinLnBrk="0" hangingPunct="1">
              <a:lnSpc>
                <a:spcPct val="110000"/>
              </a:lnSpc>
              <a:spcBef>
                <a:spcPct val="0"/>
              </a:spcBef>
              <a:buNone/>
              <a:defRPr sz="4000" b="1" i="0" kern="1200">
                <a:solidFill>
                  <a:schemeClr val="bg1"/>
                </a:solidFill>
                <a:latin typeface="Merriweather" pitchFamily="2" charset="77"/>
                <a:ea typeface="+mj-ea"/>
                <a:cs typeface="+mj-cs"/>
              </a:defRPr>
            </a:lvl1pPr>
          </a:lstStyle>
          <a:p>
            <a:r>
              <a:rPr lang="en-US" sz="4000" b="1" i="0" dirty="0" err="1"/>
              <a:t>USDS.gov</a:t>
            </a:r>
            <a:r>
              <a:rPr lang="en-US" sz="4000" b="1" i="0" dirty="0"/>
              <a:t>/apply</a:t>
            </a:r>
          </a:p>
        </p:txBody>
      </p:sp>
    </p:spTree>
    <p:extLst>
      <p:ext uri="{BB962C8B-B14F-4D97-AF65-F5344CB8AC3E}">
        <p14:creationId xmlns:p14="http://schemas.microsoft.com/office/powerpoint/2010/main" val="19117907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End slide - we're hiring + URL">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6A8B754-F4B4-844A-827B-9A02EBEEF543}"/>
              </a:ext>
            </a:extLst>
          </p:cNvPr>
          <p:cNvSpPr txBox="1">
            <a:spLocks/>
          </p:cNvSpPr>
          <p:nvPr userDrawn="1"/>
        </p:nvSpPr>
        <p:spPr>
          <a:xfrm>
            <a:off x="546538" y="3040063"/>
            <a:ext cx="8050924" cy="993775"/>
          </a:xfrm>
          <a:prstGeom prst="rect">
            <a:avLst/>
          </a:prstGeom>
        </p:spPr>
        <p:txBody>
          <a:bodyPr vert="horz" lIns="91440" tIns="45720" rIns="91440" bIns="45720" rtlCol="0" anchor="ctr">
            <a:noAutofit/>
          </a:bodyPr>
          <a:lstStyle>
            <a:lvl1pPr algn="ctr" defTabSz="914400" rtl="0" eaLnBrk="1" latinLnBrk="0" hangingPunct="1">
              <a:lnSpc>
                <a:spcPct val="110000"/>
              </a:lnSpc>
              <a:spcBef>
                <a:spcPct val="0"/>
              </a:spcBef>
              <a:buNone/>
              <a:defRPr sz="4000" b="1" i="0" kern="1200">
                <a:solidFill>
                  <a:schemeClr val="bg1"/>
                </a:solidFill>
                <a:latin typeface="Merriweather" pitchFamily="2" charset="77"/>
                <a:ea typeface="+mj-ea"/>
                <a:cs typeface="+mj-cs"/>
              </a:defRPr>
            </a:lvl1pPr>
          </a:lstStyle>
          <a:p>
            <a:r>
              <a:rPr lang="en-US" sz="2800" b="1" i="1" dirty="0"/>
              <a:t>We’re hiring.</a:t>
            </a:r>
          </a:p>
        </p:txBody>
      </p:sp>
      <p:sp>
        <p:nvSpPr>
          <p:cNvPr id="6" name="Title Placeholder 1">
            <a:extLst>
              <a:ext uri="{FF2B5EF4-FFF2-40B4-BE49-F238E27FC236}">
                <a16:creationId xmlns:a16="http://schemas.microsoft.com/office/drawing/2014/main" id="{53F7CE5C-DF76-5F43-9F68-0FC730BE7315}"/>
              </a:ext>
            </a:extLst>
          </p:cNvPr>
          <p:cNvSpPr txBox="1">
            <a:spLocks/>
          </p:cNvSpPr>
          <p:nvPr userDrawn="1"/>
        </p:nvSpPr>
        <p:spPr>
          <a:xfrm>
            <a:off x="546538" y="3822383"/>
            <a:ext cx="8050924" cy="993775"/>
          </a:xfrm>
          <a:prstGeom prst="rect">
            <a:avLst/>
          </a:prstGeom>
        </p:spPr>
        <p:txBody>
          <a:bodyPr vert="horz" lIns="91440" tIns="45720" rIns="91440" bIns="45720" rtlCol="0" anchor="t">
            <a:noAutofit/>
          </a:bodyPr>
          <a:lstStyle>
            <a:lvl1pPr algn="ctr" defTabSz="914400" rtl="0" eaLnBrk="1" latinLnBrk="0" hangingPunct="1">
              <a:lnSpc>
                <a:spcPct val="110000"/>
              </a:lnSpc>
              <a:spcBef>
                <a:spcPct val="0"/>
              </a:spcBef>
              <a:buNone/>
              <a:defRPr sz="4000" b="1" i="0" kern="1200">
                <a:solidFill>
                  <a:schemeClr val="bg1"/>
                </a:solidFill>
                <a:latin typeface="Merriweather" pitchFamily="2" charset="77"/>
                <a:ea typeface="+mj-ea"/>
                <a:cs typeface="+mj-cs"/>
              </a:defRPr>
            </a:lvl1pPr>
          </a:lstStyle>
          <a:p>
            <a:r>
              <a:rPr lang="en-US" sz="4000" b="1" i="0" dirty="0" err="1"/>
              <a:t>USDS.gov</a:t>
            </a:r>
            <a:r>
              <a:rPr lang="en-US" sz="4000" b="1" i="0" dirty="0"/>
              <a:t>/apply</a:t>
            </a:r>
          </a:p>
        </p:txBody>
      </p:sp>
    </p:spTree>
    <p:extLst>
      <p:ext uri="{BB962C8B-B14F-4D97-AF65-F5344CB8AC3E}">
        <p14:creationId xmlns:p14="http://schemas.microsoft.com/office/powerpoint/2010/main" val="27758077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End slide - URL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DCC0D567-1FB6-7A42-9957-7A39D9C3DAD5}"/>
              </a:ext>
            </a:extLst>
          </p:cNvPr>
          <p:cNvSpPr txBox="1">
            <a:spLocks/>
          </p:cNvSpPr>
          <p:nvPr userDrawn="1"/>
        </p:nvSpPr>
        <p:spPr>
          <a:xfrm>
            <a:off x="546538" y="3487103"/>
            <a:ext cx="8050924" cy="993775"/>
          </a:xfrm>
          <a:prstGeom prst="rect">
            <a:avLst/>
          </a:prstGeom>
        </p:spPr>
        <p:txBody>
          <a:bodyPr vert="horz" lIns="91440" tIns="45720" rIns="91440" bIns="45720" rtlCol="0" anchor="t">
            <a:noAutofit/>
          </a:bodyPr>
          <a:lstStyle>
            <a:lvl1pPr algn="ctr" defTabSz="914400" rtl="0" eaLnBrk="1" latinLnBrk="0" hangingPunct="1">
              <a:lnSpc>
                <a:spcPct val="110000"/>
              </a:lnSpc>
              <a:spcBef>
                <a:spcPct val="0"/>
              </a:spcBef>
              <a:buNone/>
              <a:defRPr sz="4000" b="1" i="0" kern="1200">
                <a:solidFill>
                  <a:schemeClr val="bg1"/>
                </a:solidFill>
                <a:latin typeface="Merriweather" pitchFamily="2" charset="77"/>
                <a:ea typeface="+mj-ea"/>
                <a:cs typeface="+mj-cs"/>
              </a:defRPr>
            </a:lvl1pPr>
          </a:lstStyle>
          <a:p>
            <a:r>
              <a:rPr lang="en-US" sz="4400" b="1" i="0" dirty="0" err="1"/>
              <a:t>USDS.gov</a:t>
            </a:r>
            <a:r>
              <a:rPr lang="en-US" sz="4400" b="1" i="0" dirty="0"/>
              <a:t>/apply</a:t>
            </a:r>
          </a:p>
        </p:txBody>
      </p:sp>
    </p:spTree>
    <p:extLst>
      <p:ext uri="{BB962C8B-B14F-4D97-AF65-F5344CB8AC3E}">
        <p14:creationId xmlns:p14="http://schemas.microsoft.com/office/powerpoint/2010/main" val="23684339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End slide - thank you">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FD949345-C602-0F41-9710-E3529C68A7BC}"/>
              </a:ext>
            </a:extLst>
          </p:cNvPr>
          <p:cNvSpPr txBox="1">
            <a:spLocks/>
          </p:cNvSpPr>
          <p:nvPr userDrawn="1"/>
        </p:nvSpPr>
        <p:spPr>
          <a:xfrm>
            <a:off x="546538" y="3487103"/>
            <a:ext cx="8050924" cy="993775"/>
          </a:xfrm>
          <a:prstGeom prst="rect">
            <a:avLst/>
          </a:prstGeom>
        </p:spPr>
        <p:txBody>
          <a:bodyPr vert="horz" lIns="91440" tIns="45720" rIns="91440" bIns="45720" rtlCol="0" anchor="t">
            <a:noAutofit/>
          </a:bodyPr>
          <a:lstStyle>
            <a:lvl1pPr algn="ctr" defTabSz="914400" rtl="0" eaLnBrk="1" latinLnBrk="0" hangingPunct="1">
              <a:lnSpc>
                <a:spcPct val="110000"/>
              </a:lnSpc>
              <a:spcBef>
                <a:spcPct val="0"/>
              </a:spcBef>
              <a:buNone/>
              <a:defRPr sz="4000" b="1" i="0" kern="1200">
                <a:solidFill>
                  <a:schemeClr val="bg1"/>
                </a:solidFill>
                <a:latin typeface="Merriweather" pitchFamily="2" charset="77"/>
                <a:ea typeface="+mj-ea"/>
                <a:cs typeface="+mj-cs"/>
              </a:defRPr>
            </a:lvl1pPr>
          </a:lstStyle>
          <a:p>
            <a:r>
              <a:rPr lang="en-US" sz="4400" b="1" i="0" dirty="0"/>
              <a:t>Thank you</a:t>
            </a:r>
          </a:p>
        </p:txBody>
      </p:sp>
    </p:spTree>
    <p:extLst>
      <p:ext uri="{BB962C8B-B14F-4D97-AF65-F5344CB8AC3E}">
        <p14:creationId xmlns:p14="http://schemas.microsoft.com/office/powerpoint/2010/main" val="14656504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age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94454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 left align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4B34-2087-4A48-9C30-E74250B6BECD}"/>
              </a:ext>
            </a:extLst>
          </p:cNvPr>
          <p:cNvSpPr>
            <a:spLocks noGrp="1"/>
          </p:cNvSpPr>
          <p:nvPr>
            <p:ph type="title" hasCustomPrompt="1"/>
          </p:nvPr>
        </p:nvSpPr>
        <p:spPr>
          <a:xfrm>
            <a:off x="546538" y="2074863"/>
            <a:ext cx="8050924" cy="993775"/>
          </a:xfrm>
          <a:prstGeom prst="rect">
            <a:avLst/>
          </a:prstGeom>
        </p:spPr>
        <p:txBody>
          <a:bodyPr/>
          <a:lstStyle>
            <a:lvl1pPr>
              <a:defRPr/>
            </a:lvl1pPr>
          </a:lstStyle>
          <a:p>
            <a:r>
              <a:rPr lang="en-US"/>
              <a:t>Click to add section title</a:t>
            </a:r>
          </a:p>
        </p:txBody>
      </p:sp>
    </p:spTree>
    <p:extLst>
      <p:ext uri="{BB962C8B-B14F-4D97-AF65-F5344CB8AC3E}">
        <p14:creationId xmlns:p14="http://schemas.microsoft.com/office/powerpoint/2010/main" val="41064063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with subtitle - left align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A8CC-18E2-7046-B6E7-0417AD659F75}"/>
              </a:ext>
            </a:extLst>
          </p:cNvPr>
          <p:cNvSpPr>
            <a:spLocks noGrp="1"/>
          </p:cNvSpPr>
          <p:nvPr>
            <p:ph type="title" hasCustomPrompt="1"/>
          </p:nvPr>
        </p:nvSpPr>
        <p:spPr>
          <a:xfrm>
            <a:off x="546538" y="1910119"/>
            <a:ext cx="8050924" cy="993775"/>
          </a:xfrm>
          <a:prstGeom prst="rect">
            <a:avLst/>
          </a:prstGeom>
        </p:spPr>
        <p:txBody>
          <a:bodyPr anchor="b" anchorCtr="0"/>
          <a:lstStyle>
            <a:lvl1pPr>
              <a:defRPr/>
            </a:lvl1pPr>
          </a:lstStyle>
          <a:p>
            <a:r>
              <a:rPr lang="en-US"/>
              <a:t>Click to add section title</a:t>
            </a:r>
          </a:p>
        </p:txBody>
      </p:sp>
      <p:sp>
        <p:nvSpPr>
          <p:cNvPr id="4" name="Text Placeholder 3">
            <a:extLst>
              <a:ext uri="{FF2B5EF4-FFF2-40B4-BE49-F238E27FC236}">
                <a16:creationId xmlns:a16="http://schemas.microsoft.com/office/drawing/2014/main" id="{DBA1CB02-A1B3-F248-AEA2-3D53658CA3AC}"/>
              </a:ext>
            </a:extLst>
          </p:cNvPr>
          <p:cNvSpPr>
            <a:spLocks noGrp="1"/>
          </p:cNvSpPr>
          <p:nvPr>
            <p:ph type="body" sz="quarter" idx="10" hasCustomPrompt="1"/>
          </p:nvPr>
        </p:nvSpPr>
        <p:spPr>
          <a:xfrm>
            <a:off x="551224" y="2958163"/>
            <a:ext cx="8035104" cy="534987"/>
          </a:xfrm>
          <a:prstGeom prst="rect">
            <a:avLst/>
          </a:prstGeom>
        </p:spPr>
        <p:txBody>
          <a:bodyPr lIns="100584" rIns="0"/>
          <a:lstStyle>
            <a:lvl1pPr marL="0" indent="0">
              <a:buNone/>
              <a:defRPr sz="2400" b="1" i="0">
                <a:solidFill>
                  <a:schemeClr val="tx1">
                    <a:lumMod val="75000"/>
                  </a:schemeClr>
                </a:solidFill>
                <a:latin typeface="Source Sans Pro" panose="020B0503030403020204" pitchFamily="34" charset="0"/>
                <a:ea typeface="Source Sans Pro" panose="020B0503030403020204" pitchFamily="34" charset="0"/>
              </a:defRPr>
            </a:lvl1pPr>
            <a:lvl2pPr marL="457200" indent="0">
              <a:buNone/>
              <a:defRPr sz="2400" b="1" i="0">
                <a:latin typeface="Source Sans Pro" panose="020B0503030403020204" pitchFamily="34" charset="0"/>
                <a:ea typeface="Source Sans Pro" panose="020B0503030403020204" pitchFamily="34" charset="0"/>
              </a:defRPr>
            </a:lvl2pPr>
            <a:lvl3pPr marL="914400" indent="0">
              <a:buNone/>
              <a:defRPr sz="2400" b="1" i="0">
                <a:latin typeface="Source Sans Pro" panose="020B0503030403020204" pitchFamily="34" charset="0"/>
                <a:ea typeface="Source Sans Pro" panose="020B0503030403020204" pitchFamily="34" charset="0"/>
              </a:defRPr>
            </a:lvl3pPr>
            <a:lvl4pPr marL="1371600" indent="0">
              <a:buNone/>
              <a:defRPr sz="2400" b="1" i="0">
                <a:latin typeface="Source Sans Pro" panose="020B0503030403020204" pitchFamily="34" charset="0"/>
                <a:ea typeface="Source Sans Pro" panose="020B0503030403020204" pitchFamily="34" charset="0"/>
              </a:defRPr>
            </a:lvl4pPr>
            <a:lvl5pPr marL="1828800" indent="0">
              <a:buNone/>
              <a:defRPr sz="2400" b="1" i="0">
                <a:latin typeface="Source Sans Pro" panose="020B0503030403020204" pitchFamily="34" charset="0"/>
                <a:ea typeface="Source Sans Pro" panose="020B0503030403020204" pitchFamily="34" charset="0"/>
              </a:defRPr>
            </a:lvl5pPr>
          </a:lstStyle>
          <a:p>
            <a:pPr lvl="0"/>
            <a:r>
              <a:rPr lang="en-US"/>
              <a:t>Click to add subtitle</a:t>
            </a:r>
          </a:p>
        </p:txBody>
      </p:sp>
    </p:spTree>
    <p:extLst>
      <p:ext uri="{BB962C8B-B14F-4D97-AF65-F5344CB8AC3E}">
        <p14:creationId xmlns:p14="http://schemas.microsoft.com/office/powerpoint/2010/main" val="6319827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69" name="Shape 69"/>
          <p:cNvSpPr/>
          <p:nvPr/>
        </p:nvSpPr>
        <p:spPr>
          <a:xfrm>
            <a:off x="401836" y="1038077"/>
            <a:ext cx="3567230" cy="70"/>
          </a:xfrm>
          <a:prstGeom prst="line">
            <a:avLst/>
          </a:prstGeom>
          <a:ln w="12700">
            <a:solidFill>
              <a:srgbClr val="9A9A9A"/>
            </a:solidFill>
            <a:miter lim="400000"/>
          </a:ln>
        </p:spPr>
        <p:txBody>
          <a:bodyPr lIns="26789" tIns="26789" rIns="26789" bIns="26789" anchor="ctr"/>
          <a:lstStyle/>
          <a:p>
            <a:pPr algn="l" defTabSz="241082">
              <a:defRPr sz="1200">
                <a:latin typeface="Helvetica"/>
                <a:ea typeface="Helvetica"/>
                <a:cs typeface="Helvetica"/>
                <a:sym typeface="Helvetica"/>
              </a:defRPr>
            </a:pPr>
            <a:endParaRPr sz="633"/>
          </a:p>
        </p:txBody>
      </p:sp>
      <p:sp>
        <p:nvSpPr>
          <p:cNvPr id="70" name="Shape 70"/>
          <p:cNvSpPr>
            <a:spLocks noGrp="1"/>
          </p:cNvSpPr>
          <p:nvPr>
            <p:ph type="pic" idx="13"/>
          </p:nvPr>
        </p:nvSpPr>
        <p:spPr>
          <a:xfrm>
            <a:off x="4572000" y="0"/>
            <a:ext cx="4572000" cy="5143500"/>
          </a:xfrm>
          <a:prstGeom prst="rect">
            <a:avLst/>
          </a:prstGeom>
        </p:spPr>
        <p:txBody>
          <a:bodyPr lIns="91439" tIns="45719" rIns="91439" bIns="45719">
            <a:noAutofit/>
          </a:bodyPr>
          <a:lstStyle/>
          <a:p>
            <a:endParaRPr/>
          </a:p>
        </p:txBody>
      </p:sp>
      <p:sp>
        <p:nvSpPr>
          <p:cNvPr id="71" name="Shape 71"/>
          <p:cNvSpPr>
            <a:spLocks noGrp="1"/>
          </p:cNvSpPr>
          <p:nvPr>
            <p:ph type="title"/>
          </p:nvPr>
        </p:nvSpPr>
        <p:spPr>
          <a:xfrm>
            <a:off x="401836" y="174129"/>
            <a:ext cx="3571875" cy="736699"/>
          </a:xfrm>
          <a:prstGeom prst="rect">
            <a:avLst/>
          </a:prstGeom>
        </p:spPr>
        <p:txBody>
          <a:bodyPr/>
          <a:lstStyle/>
          <a:p>
            <a:r>
              <a:t>Title Text</a:t>
            </a:r>
          </a:p>
        </p:txBody>
      </p:sp>
      <p:sp>
        <p:nvSpPr>
          <p:cNvPr id="72" name="Shape 72"/>
          <p:cNvSpPr>
            <a:spLocks noGrp="1"/>
          </p:cNvSpPr>
          <p:nvPr>
            <p:ph type="body" sz="half" idx="1"/>
          </p:nvPr>
        </p:nvSpPr>
        <p:spPr>
          <a:xfrm>
            <a:off x="401836" y="1172022"/>
            <a:ext cx="3571875" cy="3516064"/>
          </a:xfrm>
          <a:prstGeom prst="rect">
            <a:avLst/>
          </a:prstGeom>
        </p:spPr>
        <p:txBody>
          <a:bodyPr/>
          <a:lstStyle>
            <a:lvl1pPr marL="174114" indent="-174114">
              <a:spcBef>
                <a:spcPts val="1582"/>
              </a:spcBef>
              <a:defRPr sz="1371">
                <a:latin typeface="Helvetica Neue"/>
                <a:ea typeface="Helvetica Neue"/>
                <a:cs typeface="Helvetica Neue"/>
                <a:sym typeface="Helvetica Neue"/>
              </a:defRPr>
            </a:lvl1pPr>
            <a:lvl2pPr marL="348229" indent="-174114">
              <a:spcBef>
                <a:spcPts val="1582"/>
              </a:spcBef>
              <a:defRPr sz="1371">
                <a:latin typeface="Helvetica Neue"/>
                <a:ea typeface="Helvetica Neue"/>
                <a:cs typeface="Helvetica Neue"/>
                <a:sym typeface="Helvetica Neue"/>
              </a:defRPr>
            </a:lvl2pPr>
            <a:lvl3pPr marL="522343" indent="-174114">
              <a:spcBef>
                <a:spcPts val="1582"/>
              </a:spcBef>
              <a:defRPr sz="1371">
                <a:latin typeface="Helvetica Neue"/>
                <a:ea typeface="Helvetica Neue"/>
                <a:cs typeface="Helvetica Neue"/>
                <a:sym typeface="Helvetica Neue"/>
              </a:defRPr>
            </a:lvl3pPr>
            <a:lvl4pPr marL="696458" indent="-174114">
              <a:spcBef>
                <a:spcPts val="1582"/>
              </a:spcBef>
              <a:defRPr sz="1371">
                <a:latin typeface="Helvetica Neue"/>
                <a:ea typeface="Helvetica Neue"/>
                <a:cs typeface="Helvetica Neue"/>
                <a:sym typeface="Helvetica Neue"/>
              </a:defRPr>
            </a:lvl4pPr>
            <a:lvl5pPr marL="870572" indent="-174114">
              <a:spcBef>
                <a:spcPts val="1582"/>
              </a:spcBef>
              <a:defRPr sz="1371">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359116" y="4848820"/>
            <a:ext cx="219385" cy="158109"/>
          </a:xfrm>
          <a:prstGeom prst="rect">
            <a:avLst/>
          </a:prstGeom>
        </p:spPr>
        <p:txBody>
          <a:bodyPr/>
          <a:lstStyle>
            <a:lvl1pPr algn="l"/>
          </a:lstStyle>
          <a:p>
            <a:fld id="{86CB4B4D-7CA3-9044-876B-883B54F8677D}" type="slidenum">
              <a:t>‹#›</a:t>
            </a:fld>
            <a:endParaRPr/>
          </a:p>
        </p:txBody>
      </p:sp>
    </p:spTree>
    <p:extLst>
      <p:ext uri="{BB962C8B-B14F-4D97-AF65-F5344CB8AC3E}">
        <p14:creationId xmlns:p14="http://schemas.microsoft.com/office/powerpoint/2010/main" val="859802363"/>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p>
            <a:r>
              <a:t>Title Text</a:t>
            </a:r>
          </a:p>
        </p:txBody>
      </p:sp>
      <p:sp>
        <p:nvSpPr>
          <p:cNvPr id="61" name="Shape 6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2" name="Shape 6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696635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 Photo with 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E7DA425-DD04-6348-A676-3280BC632800}"/>
              </a:ext>
            </a:extLst>
          </p:cNvPr>
          <p:cNvSpPr>
            <a:spLocks noGrp="1"/>
          </p:cNvSpPr>
          <p:nvPr>
            <p:ph type="pic" sz="quarter" idx="10"/>
          </p:nvPr>
        </p:nvSpPr>
        <p:spPr>
          <a:xfrm>
            <a:off x="342900" y="940677"/>
            <a:ext cx="8458200" cy="3650374"/>
          </a:xfrm>
          <a:prstGeom prst="rect">
            <a:avLst/>
          </a:prstGeom>
          <a:ln w="6350">
            <a:solidFill>
              <a:schemeClr val="bg1">
                <a:lumMod val="75000"/>
              </a:schemeClr>
            </a:solidFill>
          </a:ln>
        </p:spPr>
        <p:txBody>
          <a:bodyPr/>
          <a:lstStyle>
            <a:lvl1pPr marL="0" indent="0" algn="ctr">
              <a:buNone/>
              <a:defRPr>
                <a:solidFill>
                  <a:schemeClr val="bg1">
                    <a:lumMod val="50000"/>
                  </a:schemeClr>
                </a:solidFill>
              </a:defRPr>
            </a:lvl1pPr>
          </a:lstStyle>
          <a:p>
            <a:r>
              <a:rPr lang="en-US"/>
              <a:t>Click icon to add picture</a:t>
            </a:r>
          </a:p>
        </p:txBody>
      </p:sp>
      <p:sp>
        <p:nvSpPr>
          <p:cNvPr id="5" name="Title Placeholder 4">
            <a:extLst>
              <a:ext uri="{FF2B5EF4-FFF2-40B4-BE49-F238E27FC236}">
                <a16:creationId xmlns:a16="http://schemas.microsoft.com/office/drawing/2014/main" id="{545EA2CD-C4AF-6749-A701-C8B1014F89A8}"/>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40686999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ull Bleed Photo w/ Page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A636632-963E-1746-B979-7A074CAA5E39}"/>
              </a:ext>
            </a:extLst>
          </p:cNvPr>
          <p:cNvSpPr>
            <a:spLocks noGrp="1"/>
          </p:cNvSpPr>
          <p:nvPr>
            <p:ph type="pic" sz="quarter" idx="10" hasCustomPrompt="1"/>
          </p:nvPr>
        </p:nvSpPr>
        <p:spPr>
          <a:xfrm>
            <a:off x="0" y="0"/>
            <a:ext cx="9144000" cy="5143500"/>
          </a:xfrm>
          <a:prstGeom prst="rect">
            <a:avLst/>
          </a:prstGeom>
        </p:spPr>
        <p:txBody>
          <a:bodyPr anchor="ctr"/>
          <a:lstStyle>
            <a:lvl1pPr marL="0" indent="0" algn="ctr">
              <a:buNone/>
              <a:defRPr b="0" i="0">
                <a:solidFill>
                  <a:schemeClr val="bg1"/>
                </a:solidFill>
                <a:latin typeface="Source Sans Pro" panose="020B0503030403020204" pitchFamily="34" charset="0"/>
                <a:ea typeface="Source Sans Pro" panose="020B0503030403020204" pitchFamily="34" charset="0"/>
              </a:defRPr>
            </a:lvl1pPr>
          </a:lstStyle>
          <a:p>
            <a:r>
              <a:rPr lang="en-US"/>
              <a:t>Insert full bleed photo</a:t>
            </a:r>
          </a:p>
        </p:txBody>
      </p:sp>
      <p:sp>
        <p:nvSpPr>
          <p:cNvPr id="5" name="Rectangle 4">
            <a:extLst>
              <a:ext uri="{FF2B5EF4-FFF2-40B4-BE49-F238E27FC236}">
                <a16:creationId xmlns:a16="http://schemas.microsoft.com/office/drawing/2014/main" id="{32B41F9A-4527-6F4E-8AAA-2A2CA4C36CBA}"/>
              </a:ext>
            </a:extLst>
          </p:cNvPr>
          <p:cNvSpPr/>
          <p:nvPr userDrawn="1"/>
        </p:nvSpPr>
        <p:spPr>
          <a:xfrm>
            <a:off x="0" y="0"/>
            <a:ext cx="9144000" cy="1900362"/>
          </a:xfrm>
          <a:prstGeom prst="rect">
            <a:avLst/>
          </a:prstGeom>
          <a:gradFill>
            <a:gsLst>
              <a:gs pos="100000">
                <a:srgbClr val="000000">
                  <a:alpha val="0"/>
                </a:srgbClr>
              </a:gs>
              <a:gs pos="18000">
                <a:srgbClr val="000000">
                  <a:alpha val="23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3B64FF5-16E7-3942-9F8A-2EDEB88B9DEE}"/>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781705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A636632-963E-1746-B979-7A074CAA5E39}"/>
              </a:ext>
            </a:extLst>
          </p:cNvPr>
          <p:cNvSpPr>
            <a:spLocks noGrp="1"/>
          </p:cNvSpPr>
          <p:nvPr>
            <p:ph type="pic" sz="quarter" idx="10" hasCustomPrompt="1"/>
          </p:nvPr>
        </p:nvSpPr>
        <p:spPr>
          <a:xfrm>
            <a:off x="0" y="0"/>
            <a:ext cx="9144000" cy="5143500"/>
          </a:xfrm>
          <a:prstGeom prst="rect">
            <a:avLst/>
          </a:prstGeom>
        </p:spPr>
        <p:txBody>
          <a:bodyPr anchor="ctr"/>
          <a:lstStyle>
            <a:lvl1pPr marL="0" indent="0" algn="ctr">
              <a:buNone/>
              <a:defRPr b="0" i="0">
                <a:solidFill>
                  <a:schemeClr val="bg1"/>
                </a:solidFill>
                <a:latin typeface="Source Sans Pro" panose="020B0503030403020204" pitchFamily="34" charset="0"/>
                <a:ea typeface="Source Sans Pro" panose="020B0503030403020204" pitchFamily="34" charset="0"/>
              </a:defRPr>
            </a:lvl1pPr>
          </a:lstStyle>
          <a:p>
            <a:r>
              <a:rPr lang="en-US"/>
              <a:t>Insert full bleed photo</a:t>
            </a:r>
          </a:p>
        </p:txBody>
      </p:sp>
    </p:spTree>
    <p:extLst>
      <p:ext uri="{BB962C8B-B14F-4D97-AF65-F5344CB8AC3E}">
        <p14:creationId xmlns:p14="http://schemas.microsoft.com/office/powerpoint/2010/main" val="37933793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Blank with Title">
    <p:spTree>
      <p:nvGrpSpPr>
        <p:cNvPr id="1" name=""/>
        <p:cNvGrpSpPr/>
        <p:nvPr/>
      </p:nvGrpSpPr>
      <p:grpSpPr>
        <a:xfrm>
          <a:off x="0" y="0"/>
          <a:ext cx="0" cy="0"/>
          <a:chOff x="0" y="0"/>
          <a:chExt cx="0" cy="0"/>
        </a:xfrm>
      </p:grpSpPr>
      <p:sp>
        <p:nvSpPr>
          <p:cNvPr id="7" name="Title Placeholder 4">
            <a:extLst>
              <a:ext uri="{FF2B5EF4-FFF2-40B4-BE49-F238E27FC236}">
                <a16:creationId xmlns:a16="http://schemas.microsoft.com/office/drawing/2014/main" id="{D1E6DB9C-9875-2946-A828-C8D7CCC905FD}"/>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22367108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3AE4FF56-83A7-463C-920B-CA2C6BC15481}" type="datetimeFigureOut">
              <a:rPr lang="en-US" smtClean="0"/>
              <a:t>2/27/23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03D10-454B-41F8-9782-AD3095A44355}" type="slidenum">
              <a:rPr lang="en-US" smtClean="0"/>
              <a:t>‹#›</a:t>
            </a:fld>
            <a:endParaRPr lang="en-US"/>
          </a:p>
        </p:txBody>
      </p:sp>
    </p:spTree>
    <p:extLst>
      <p:ext uri="{BB962C8B-B14F-4D97-AF65-F5344CB8AC3E}">
        <p14:creationId xmlns:p14="http://schemas.microsoft.com/office/powerpoint/2010/main" val="143205689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E4FF56-83A7-463C-920B-CA2C6BC15481}" type="datetimeFigureOut">
              <a:rPr lang="en-US" smtClean="0"/>
              <a:t>2/27/23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03D10-454B-41F8-9782-AD3095A44355}" type="slidenum">
              <a:rPr lang="en-US" smtClean="0"/>
              <a:t>‹#›</a:t>
            </a:fld>
            <a:endParaRPr lang="en-US"/>
          </a:p>
        </p:txBody>
      </p:sp>
    </p:spTree>
    <p:extLst>
      <p:ext uri="{BB962C8B-B14F-4D97-AF65-F5344CB8AC3E}">
        <p14:creationId xmlns:p14="http://schemas.microsoft.com/office/powerpoint/2010/main" val="31981744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AE4FF56-83A7-463C-920B-CA2C6BC15481}" type="datetimeFigureOut">
              <a:rPr lang="en-US" smtClean="0"/>
              <a:t>2/27/23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03D10-454B-41F8-9782-AD3095A44355}" type="slidenum">
              <a:rPr lang="en-US" smtClean="0"/>
              <a:t>‹#›</a:t>
            </a:fld>
            <a:endParaRPr lang="en-US"/>
          </a:p>
        </p:txBody>
      </p:sp>
    </p:spTree>
    <p:extLst>
      <p:ext uri="{BB962C8B-B14F-4D97-AF65-F5344CB8AC3E}">
        <p14:creationId xmlns:p14="http://schemas.microsoft.com/office/powerpoint/2010/main" val="42569120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AE4FF56-83A7-463C-920B-CA2C6BC15481}" type="datetimeFigureOut">
              <a:rPr lang="en-US" smtClean="0"/>
              <a:t>2/27/23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03D10-454B-41F8-9782-AD3095A44355}" type="slidenum">
              <a:rPr lang="en-US" smtClean="0"/>
              <a:t>‹#›</a:t>
            </a:fld>
            <a:endParaRPr lang="en-US"/>
          </a:p>
        </p:txBody>
      </p:sp>
    </p:spTree>
    <p:extLst>
      <p:ext uri="{BB962C8B-B14F-4D97-AF65-F5344CB8AC3E}">
        <p14:creationId xmlns:p14="http://schemas.microsoft.com/office/powerpoint/2010/main" val="201217542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E4FF56-83A7-463C-920B-CA2C6BC15481}" type="datetimeFigureOut">
              <a:rPr lang="en-US" smtClean="0"/>
              <a:t>2/27/23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E03D10-454B-41F8-9782-AD3095A44355}" type="slidenum">
              <a:rPr lang="en-US" smtClean="0"/>
              <a:t>‹#›</a:t>
            </a:fld>
            <a:endParaRPr lang="en-US"/>
          </a:p>
        </p:txBody>
      </p:sp>
    </p:spTree>
    <p:extLst>
      <p:ext uri="{BB962C8B-B14F-4D97-AF65-F5344CB8AC3E}">
        <p14:creationId xmlns:p14="http://schemas.microsoft.com/office/powerpoint/2010/main" val="337578861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E4FF56-83A7-463C-920B-CA2C6BC15481}" type="datetimeFigureOut">
              <a:rPr lang="en-US" smtClean="0"/>
              <a:t>2/27/23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E03D10-454B-41F8-9782-AD3095A44355}" type="slidenum">
              <a:rPr lang="en-US" smtClean="0"/>
              <a:t>‹#›</a:t>
            </a:fld>
            <a:endParaRPr lang="en-US"/>
          </a:p>
        </p:txBody>
      </p:sp>
    </p:spTree>
    <p:extLst>
      <p:ext uri="{BB962C8B-B14F-4D97-AF65-F5344CB8AC3E}">
        <p14:creationId xmlns:p14="http://schemas.microsoft.com/office/powerpoint/2010/main" val="358413826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E4FF56-83A7-463C-920B-CA2C6BC15481}" type="datetimeFigureOut">
              <a:rPr lang="en-US" smtClean="0"/>
              <a:t>2/27/23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E03D10-454B-41F8-9782-AD3095A44355}" type="slidenum">
              <a:rPr lang="en-US" smtClean="0"/>
              <a:t>‹#›</a:t>
            </a:fld>
            <a:endParaRPr lang="en-US"/>
          </a:p>
        </p:txBody>
      </p:sp>
    </p:spTree>
    <p:extLst>
      <p:ext uri="{BB962C8B-B14F-4D97-AF65-F5344CB8AC3E}">
        <p14:creationId xmlns:p14="http://schemas.microsoft.com/office/powerpoint/2010/main" val="4406815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xt left, photo right">
    <p:spTree>
      <p:nvGrpSpPr>
        <p:cNvPr id="1" name="Shape 48"/>
        <p:cNvGrpSpPr/>
        <p:nvPr/>
      </p:nvGrpSpPr>
      <p:grpSpPr>
        <a:xfrm>
          <a:off x="0" y="0"/>
          <a:ext cx="0" cy="0"/>
          <a:chOff x="0" y="0"/>
          <a:chExt cx="0" cy="0"/>
        </a:xfrm>
      </p:grpSpPr>
      <p:sp>
        <p:nvSpPr>
          <p:cNvPr id="5" name="Text Placeholder 4">
            <a:extLst>
              <a:ext uri="{FF2B5EF4-FFF2-40B4-BE49-F238E27FC236}">
                <a16:creationId xmlns:a16="http://schemas.microsoft.com/office/drawing/2014/main" id="{D3A454F7-AE76-C648-A1CD-C4AF03693EB7}"/>
              </a:ext>
            </a:extLst>
          </p:cNvPr>
          <p:cNvSpPr>
            <a:spLocks noGrp="1"/>
          </p:cNvSpPr>
          <p:nvPr>
            <p:ph type="body" sz="quarter" idx="10" hasCustomPrompt="1"/>
          </p:nvPr>
        </p:nvSpPr>
        <p:spPr>
          <a:xfrm>
            <a:off x="495300" y="1040417"/>
            <a:ext cx="2873266" cy="3105916"/>
          </a:xfrm>
          <a:prstGeom prst="rect">
            <a:avLst/>
          </a:prstGeom>
        </p:spPr>
        <p:txBody>
          <a:bodyPr anchor="ctr" anchorCtr="0">
            <a:normAutofit/>
          </a:bodyPr>
          <a:lstStyle>
            <a:lvl1pPr marL="0" indent="0">
              <a:lnSpc>
                <a:spcPct val="110000"/>
              </a:lnSpc>
              <a:buNone/>
              <a:defRPr sz="2100" baseline="0">
                <a:solidFill>
                  <a:schemeClr val="bg2"/>
                </a:solidFill>
                <a:latin typeface="Merriweather" pitchFamily="2" charset="77"/>
              </a:defRPr>
            </a:lvl1pPr>
            <a:lvl2pPr>
              <a:lnSpc>
                <a:spcPct val="110000"/>
              </a:lnSpc>
              <a:defRPr sz="2300" baseline="0">
                <a:solidFill>
                  <a:schemeClr val="accent6"/>
                </a:solidFill>
                <a:latin typeface="Merriweather" pitchFamily="2" charset="77"/>
              </a:defRPr>
            </a:lvl2pPr>
            <a:lvl3pPr>
              <a:lnSpc>
                <a:spcPct val="110000"/>
              </a:lnSpc>
              <a:defRPr sz="2300" baseline="0">
                <a:solidFill>
                  <a:schemeClr val="accent6"/>
                </a:solidFill>
                <a:latin typeface="Merriweather" pitchFamily="2" charset="77"/>
              </a:defRPr>
            </a:lvl3pPr>
            <a:lvl4pPr>
              <a:lnSpc>
                <a:spcPct val="110000"/>
              </a:lnSpc>
              <a:defRPr sz="2300" baseline="0">
                <a:solidFill>
                  <a:schemeClr val="accent6"/>
                </a:solidFill>
                <a:latin typeface="Merriweather" pitchFamily="2" charset="77"/>
              </a:defRPr>
            </a:lvl4pPr>
            <a:lvl5pPr>
              <a:lnSpc>
                <a:spcPct val="110000"/>
              </a:lnSpc>
              <a:defRPr sz="2300" baseline="0">
                <a:solidFill>
                  <a:schemeClr val="accent6"/>
                </a:solidFill>
                <a:latin typeface="Merriweather" pitchFamily="2" charset="77"/>
              </a:defRPr>
            </a:lvl5pPr>
          </a:lstStyle>
          <a:p>
            <a:pPr lvl="0"/>
            <a:r>
              <a:rPr lang="en-US"/>
              <a:t>Fear is the path to the dark side. Fear leads to anger. Anger leads to hate. Hate leads to suffering.</a:t>
            </a:r>
          </a:p>
        </p:txBody>
      </p:sp>
      <p:sp>
        <p:nvSpPr>
          <p:cNvPr id="8" name="Picture Placeholder 7">
            <a:extLst>
              <a:ext uri="{FF2B5EF4-FFF2-40B4-BE49-F238E27FC236}">
                <a16:creationId xmlns:a16="http://schemas.microsoft.com/office/drawing/2014/main" id="{DC99442C-5EC8-C14D-83BD-CF59DD061222}"/>
              </a:ext>
            </a:extLst>
          </p:cNvPr>
          <p:cNvSpPr>
            <a:spLocks noGrp="1"/>
          </p:cNvSpPr>
          <p:nvPr>
            <p:ph type="pic" sz="quarter" idx="11"/>
          </p:nvPr>
        </p:nvSpPr>
        <p:spPr>
          <a:xfrm>
            <a:off x="3931198" y="1040417"/>
            <a:ext cx="4869902" cy="310591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9" name="Title Placeholder 4">
            <a:extLst>
              <a:ext uri="{FF2B5EF4-FFF2-40B4-BE49-F238E27FC236}">
                <a16:creationId xmlns:a16="http://schemas.microsoft.com/office/drawing/2014/main" id="{3D3EECFD-5FDA-A24D-BD3E-9739B13728D6}"/>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16920299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AE4FF56-83A7-463C-920B-CA2C6BC15481}" type="datetimeFigureOut">
              <a:rPr lang="en-US" smtClean="0"/>
              <a:t>2/27/23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03D10-454B-41F8-9782-AD3095A44355}" type="slidenum">
              <a:rPr lang="en-US" smtClean="0"/>
              <a:t>‹#›</a:t>
            </a:fld>
            <a:endParaRPr lang="en-US"/>
          </a:p>
        </p:txBody>
      </p:sp>
    </p:spTree>
    <p:extLst>
      <p:ext uri="{BB962C8B-B14F-4D97-AF65-F5344CB8AC3E}">
        <p14:creationId xmlns:p14="http://schemas.microsoft.com/office/powerpoint/2010/main" val="188608151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AE4FF56-83A7-463C-920B-CA2C6BC15481}" type="datetimeFigureOut">
              <a:rPr lang="en-US" smtClean="0"/>
              <a:t>2/27/23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03D10-454B-41F8-9782-AD3095A44355}" type="slidenum">
              <a:rPr lang="en-US" smtClean="0"/>
              <a:t>‹#›</a:t>
            </a:fld>
            <a:endParaRPr lang="en-US"/>
          </a:p>
        </p:txBody>
      </p:sp>
    </p:spTree>
    <p:extLst>
      <p:ext uri="{BB962C8B-B14F-4D97-AF65-F5344CB8AC3E}">
        <p14:creationId xmlns:p14="http://schemas.microsoft.com/office/powerpoint/2010/main" val="299222219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E4FF56-83A7-463C-920B-CA2C6BC15481}" type="datetimeFigureOut">
              <a:rPr lang="en-US" smtClean="0"/>
              <a:t>2/27/23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03D10-454B-41F8-9782-AD3095A44355}" type="slidenum">
              <a:rPr lang="en-US" smtClean="0"/>
              <a:t>‹#›</a:t>
            </a:fld>
            <a:endParaRPr lang="en-US"/>
          </a:p>
        </p:txBody>
      </p:sp>
    </p:spTree>
    <p:extLst>
      <p:ext uri="{BB962C8B-B14F-4D97-AF65-F5344CB8AC3E}">
        <p14:creationId xmlns:p14="http://schemas.microsoft.com/office/powerpoint/2010/main" val="56819569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E4FF56-83A7-463C-920B-CA2C6BC15481}" type="datetimeFigureOut">
              <a:rPr lang="en-US" smtClean="0"/>
              <a:t>2/27/23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03D10-454B-41F8-9782-AD3095A44355}" type="slidenum">
              <a:rPr lang="en-US" smtClean="0"/>
              <a:t>‹#›</a:t>
            </a:fld>
            <a:endParaRPr lang="en-US"/>
          </a:p>
        </p:txBody>
      </p:sp>
    </p:spTree>
    <p:extLst>
      <p:ext uri="{BB962C8B-B14F-4D97-AF65-F5344CB8AC3E}">
        <p14:creationId xmlns:p14="http://schemas.microsoft.com/office/powerpoint/2010/main" val="408332916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Section Title - Silver">
    <p:bg>
      <p:bgPr>
        <a:solidFill>
          <a:srgbClr val="103052"/>
        </a:solidFill>
        <a:effectLst/>
      </p:bgPr>
    </p:bg>
    <p:spTree>
      <p:nvGrpSpPr>
        <p:cNvPr id="1" name=""/>
        <p:cNvGrpSpPr/>
        <p:nvPr/>
      </p:nvGrpSpPr>
      <p:grpSpPr>
        <a:xfrm>
          <a:off x="0" y="0"/>
          <a:ext cx="0" cy="0"/>
          <a:chOff x="0" y="0"/>
          <a:chExt cx="0" cy="0"/>
        </a:xfrm>
      </p:grpSpPr>
      <p:sp>
        <p:nvSpPr>
          <p:cNvPr id="11" name="Shape 11"/>
          <p:cNvSpPr>
            <a:spLocks noGrp="1"/>
          </p:cNvSpPr>
          <p:nvPr>
            <p:ph type="title" hasCustomPrompt="1"/>
          </p:nvPr>
        </p:nvSpPr>
        <p:spPr>
          <a:xfrm>
            <a:off x="892971" y="1280047"/>
            <a:ext cx="7358063" cy="2162348"/>
          </a:xfrm>
          <a:prstGeom prst="rect">
            <a:avLst/>
          </a:prstGeom>
        </p:spPr>
        <p:txBody>
          <a:bodyPr/>
          <a:lstStyle>
            <a:lvl1pPr>
              <a:defRPr b="0" i="0">
                <a:solidFill>
                  <a:schemeClr val="bg1"/>
                </a:solidFill>
                <a:latin typeface="Avenir LT Std 55 Roman"/>
                <a:cs typeface="Avenir LT Std 55 Roman"/>
              </a:defRPr>
            </a:lvl1pPr>
          </a:lstStyle>
          <a:p>
            <a:pPr lvl="0">
              <a:defRPr sz="1800"/>
            </a:pPr>
            <a:r>
              <a:rPr sz="4219" dirty="0"/>
              <a:t>Text</a:t>
            </a:r>
          </a:p>
        </p:txBody>
      </p:sp>
      <p:sp>
        <p:nvSpPr>
          <p:cNvPr id="4" name="TextBox 3"/>
          <p:cNvSpPr txBox="1"/>
          <p:nvPr userDrawn="1"/>
        </p:nvSpPr>
        <p:spPr>
          <a:xfrm>
            <a:off x="940995" y="4837150"/>
            <a:ext cx="7804547" cy="1676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marL="0" marR="0" lvl="0" indent="0" algn="r" defTabSz="308048" rtl="0" eaLnBrk="1" fontAlgn="auto" latinLnBrk="1" hangingPunct="0">
              <a:lnSpc>
                <a:spcPct val="100000"/>
              </a:lnSpc>
              <a:spcBef>
                <a:spcPts val="0"/>
              </a:spcBef>
              <a:spcAft>
                <a:spcPts val="0"/>
              </a:spcAft>
              <a:buClrTx/>
              <a:buSzTx/>
              <a:buFontTx/>
              <a:buNone/>
              <a:tabLst/>
              <a:defRPr/>
            </a:pPr>
            <a:r>
              <a:rPr kumimoji="0" lang="en-US" sz="738" b="1" i="0" u="none" strike="noStrike" kern="0" cap="none" spc="0" normalizeH="0" baseline="0" noProof="0" dirty="0">
                <a:ln>
                  <a:noFill/>
                </a:ln>
                <a:solidFill>
                  <a:prstClr val="white"/>
                </a:solidFill>
                <a:effectLst/>
                <a:uLnTx/>
                <a:uFillTx/>
                <a:latin typeface="Avenir Next Regular"/>
                <a:ea typeface="+mn-ea"/>
                <a:cs typeface="Avenir Next Regular"/>
                <a:sym typeface="Helvetica Light"/>
              </a:rPr>
              <a:t>U.S. DIGITAL SERVICE</a:t>
            </a:r>
          </a:p>
        </p:txBody>
      </p:sp>
    </p:spTree>
    <p:extLst>
      <p:ext uri="{BB962C8B-B14F-4D97-AF65-F5344CB8AC3E}">
        <p14:creationId xmlns:p14="http://schemas.microsoft.com/office/powerpoint/2010/main" val="2345050191"/>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Lg Header &amp; 1 Column Bullets">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85A9666-5B97-D448-81A6-4496C3B0177B}"/>
              </a:ext>
            </a:extLst>
          </p:cNvPr>
          <p:cNvSpPr>
            <a:spLocks noGrp="1"/>
          </p:cNvSpPr>
          <p:nvPr>
            <p:ph type="body" sz="quarter" idx="13" hasCustomPrompt="1"/>
          </p:nvPr>
        </p:nvSpPr>
        <p:spPr>
          <a:xfrm>
            <a:off x="499569" y="1881352"/>
            <a:ext cx="6035039" cy="2709862"/>
          </a:xfrm>
          <a:prstGeom prst="rect">
            <a:avLst/>
          </a:prstGeom>
        </p:spPr>
        <p:txBody>
          <a:bodyPr/>
          <a:lstStyle>
            <a:lvl1pPr marL="228600" marR="0" indent="-228600" algn="l" defTabSz="914400"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600"/>
            </a:lvl1pPr>
            <a:lvl2pPr marL="685800" marR="0"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sz="1400"/>
            </a:lvl2pPr>
            <a:lvl3pPr>
              <a:lnSpc>
                <a:spcPct val="112000"/>
              </a:lnSpc>
              <a:spcBef>
                <a:spcPts val="1000"/>
              </a:spcBef>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685800" marR="0" lvl="1"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Rebel spaceships, striking from a hidden base, have won their first victory against the evil Galactic Empire</a:t>
            </a:r>
          </a:p>
        </p:txBody>
      </p:sp>
      <p:sp>
        <p:nvSpPr>
          <p:cNvPr id="4" name="Text Placeholder 2">
            <a:extLst>
              <a:ext uri="{FF2B5EF4-FFF2-40B4-BE49-F238E27FC236}">
                <a16:creationId xmlns:a16="http://schemas.microsoft.com/office/drawing/2014/main" id="{745D81D1-2FE0-2341-80DF-CFF320BA8421}"/>
              </a:ext>
            </a:extLst>
          </p:cNvPr>
          <p:cNvSpPr>
            <a:spLocks noGrp="1"/>
          </p:cNvSpPr>
          <p:nvPr>
            <p:ph type="body" sz="quarter" idx="10" hasCustomPrompt="1"/>
          </p:nvPr>
        </p:nvSpPr>
        <p:spPr>
          <a:xfrm>
            <a:off x="499570" y="1255713"/>
            <a:ext cx="83015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Click to edit large header text</a:t>
            </a:r>
          </a:p>
        </p:txBody>
      </p:sp>
      <p:sp>
        <p:nvSpPr>
          <p:cNvPr id="5" name="Title Placeholder 4">
            <a:extLst>
              <a:ext uri="{FF2B5EF4-FFF2-40B4-BE49-F238E27FC236}">
                <a16:creationId xmlns:a16="http://schemas.microsoft.com/office/drawing/2014/main" id="{1F2617F7-0353-C142-9B1C-F7EE0C427CCE}"/>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914876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without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5388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7" name="Title Placeholder 4">
            <a:extLst>
              <a:ext uri="{FF2B5EF4-FFF2-40B4-BE49-F238E27FC236}">
                <a16:creationId xmlns:a16="http://schemas.microsoft.com/office/drawing/2014/main" id="{D1E6DB9C-9875-2946-A828-C8D7CCC905FD}"/>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dirty="0"/>
              <a:t>Click to edit Master title style</a:t>
            </a:r>
          </a:p>
        </p:txBody>
      </p:sp>
    </p:spTree>
    <p:extLst>
      <p:ext uri="{BB962C8B-B14F-4D97-AF65-F5344CB8AC3E}">
        <p14:creationId xmlns:p14="http://schemas.microsoft.com/office/powerpoint/2010/main" val="11896026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1 Photo with 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E7DA425-DD04-6348-A676-3280BC632800}"/>
              </a:ext>
            </a:extLst>
          </p:cNvPr>
          <p:cNvSpPr>
            <a:spLocks noGrp="1"/>
          </p:cNvSpPr>
          <p:nvPr>
            <p:ph type="pic" sz="quarter" idx="10"/>
          </p:nvPr>
        </p:nvSpPr>
        <p:spPr>
          <a:xfrm>
            <a:off x="342900" y="940676"/>
            <a:ext cx="8458200" cy="3650374"/>
          </a:xfrm>
          <a:prstGeom prst="rect">
            <a:avLst/>
          </a:prstGeom>
          <a:ln w="6350">
            <a:solidFill>
              <a:schemeClr val="bg1">
                <a:lumMod val="75000"/>
              </a:schemeClr>
            </a:solidFill>
          </a:ln>
        </p:spPr>
        <p:txBody>
          <a:bodyPr/>
          <a:lstStyle>
            <a:lvl1pPr marL="0" indent="0" algn="ctr">
              <a:buNone/>
              <a:defRPr>
                <a:solidFill>
                  <a:schemeClr val="bg1">
                    <a:lumMod val="50000"/>
                  </a:schemeClr>
                </a:solidFill>
              </a:defRPr>
            </a:lvl1pPr>
          </a:lstStyle>
          <a:p>
            <a:r>
              <a:rPr lang="en-US" dirty="0"/>
              <a:t>Click icon to add picture</a:t>
            </a:r>
          </a:p>
        </p:txBody>
      </p:sp>
      <p:sp>
        <p:nvSpPr>
          <p:cNvPr id="5" name="Title Placeholder 4">
            <a:extLst>
              <a:ext uri="{FF2B5EF4-FFF2-40B4-BE49-F238E27FC236}">
                <a16:creationId xmlns:a16="http://schemas.microsoft.com/office/drawing/2014/main" id="{545EA2CD-C4AF-6749-A701-C8B1014F89A8}"/>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8637281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ext left, photo right">
    <p:spTree>
      <p:nvGrpSpPr>
        <p:cNvPr id="1" name="Shape 48"/>
        <p:cNvGrpSpPr/>
        <p:nvPr/>
      </p:nvGrpSpPr>
      <p:grpSpPr>
        <a:xfrm>
          <a:off x="0" y="0"/>
          <a:ext cx="0" cy="0"/>
          <a:chOff x="0" y="0"/>
          <a:chExt cx="0" cy="0"/>
        </a:xfrm>
      </p:grpSpPr>
      <p:sp>
        <p:nvSpPr>
          <p:cNvPr id="5" name="Text Placeholder 4">
            <a:extLst>
              <a:ext uri="{FF2B5EF4-FFF2-40B4-BE49-F238E27FC236}">
                <a16:creationId xmlns:a16="http://schemas.microsoft.com/office/drawing/2014/main" id="{D3A454F7-AE76-C648-A1CD-C4AF03693EB7}"/>
              </a:ext>
            </a:extLst>
          </p:cNvPr>
          <p:cNvSpPr>
            <a:spLocks noGrp="1"/>
          </p:cNvSpPr>
          <p:nvPr>
            <p:ph type="body" sz="quarter" idx="10" hasCustomPrompt="1"/>
          </p:nvPr>
        </p:nvSpPr>
        <p:spPr>
          <a:xfrm>
            <a:off x="495300" y="1040416"/>
            <a:ext cx="2873266" cy="3105916"/>
          </a:xfrm>
          <a:prstGeom prst="rect">
            <a:avLst/>
          </a:prstGeom>
        </p:spPr>
        <p:txBody>
          <a:bodyPr anchor="ctr" anchorCtr="0">
            <a:normAutofit/>
          </a:bodyPr>
          <a:lstStyle>
            <a:lvl1pPr marL="0" indent="0">
              <a:lnSpc>
                <a:spcPct val="110000"/>
              </a:lnSpc>
              <a:buNone/>
              <a:defRPr sz="2100" baseline="0">
                <a:solidFill>
                  <a:schemeClr val="bg2"/>
                </a:solidFill>
                <a:latin typeface="Merriweather" pitchFamily="2" charset="77"/>
              </a:defRPr>
            </a:lvl1pPr>
            <a:lvl2pPr>
              <a:lnSpc>
                <a:spcPct val="110000"/>
              </a:lnSpc>
              <a:defRPr sz="2300" baseline="0">
                <a:solidFill>
                  <a:schemeClr val="accent6"/>
                </a:solidFill>
                <a:latin typeface="Merriweather" pitchFamily="2" charset="77"/>
              </a:defRPr>
            </a:lvl2pPr>
            <a:lvl3pPr>
              <a:lnSpc>
                <a:spcPct val="110000"/>
              </a:lnSpc>
              <a:defRPr sz="2300" baseline="0">
                <a:solidFill>
                  <a:schemeClr val="accent6"/>
                </a:solidFill>
                <a:latin typeface="Merriweather" pitchFamily="2" charset="77"/>
              </a:defRPr>
            </a:lvl3pPr>
            <a:lvl4pPr>
              <a:lnSpc>
                <a:spcPct val="110000"/>
              </a:lnSpc>
              <a:defRPr sz="2300" baseline="0">
                <a:solidFill>
                  <a:schemeClr val="accent6"/>
                </a:solidFill>
                <a:latin typeface="Merriweather" pitchFamily="2" charset="77"/>
              </a:defRPr>
            </a:lvl4pPr>
            <a:lvl5pPr>
              <a:lnSpc>
                <a:spcPct val="110000"/>
              </a:lnSpc>
              <a:defRPr sz="2300" baseline="0">
                <a:solidFill>
                  <a:schemeClr val="accent6"/>
                </a:solidFill>
                <a:latin typeface="Merriweather"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p:txBody>
      </p:sp>
      <p:sp>
        <p:nvSpPr>
          <p:cNvPr id="8" name="Picture Placeholder 7">
            <a:extLst>
              <a:ext uri="{FF2B5EF4-FFF2-40B4-BE49-F238E27FC236}">
                <a16:creationId xmlns:a16="http://schemas.microsoft.com/office/drawing/2014/main" id="{DC99442C-5EC8-C14D-83BD-CF59DD061222}"/>
              </a:ext>
            </a:extLst>
          </p:cNvPr>
          <p:cNvSpPr>
            <a:spLocks noGrp="1"/>
          </p:cNvSpPr>
          <p:nvPr>
            <p:ph type="pic" sz="quarter" idx="11"/>
          </p:nvPr>
        </p:nvSpPr>
        <p:spPr>
          <a:xfrm>
            <a:off x="3931198" y="1040416"/>
            <a:ext cx="4869902" cy="3105916"/>
          </a:xfrm>
          <a:prstGeom prst="rect">
            <a:avLst/>
          </a:prstGeom>
          <a:ln w="6350">
            <a:noFill/>
          </a:ln>
        </p:spPr>
        <p:txBody>
          <a:bodyPr/>
          <a:lstStyle>
            <a:lvl1pPr marL="0" indent="0" algn="ctr">
              <a:buNone/>
              <a:defRPr>
                <a:solidFill>
                  <a:schemeClr val="bg1">
                    <a:lumMod val="50000"/>
                  </a:schemeClr>
                </a:solidFill>
              </a:defRPr>
            </a:lvl1pPr>
          </a:lstStyle>
          <a:p>
            <a:r>
              <a:rPr lang="en-US" dirty="0"/>
              <a:t>Click icon to add picture</a:t>
            </a:r>
          </a:p>
        </p:txBody>
      </p:sp>
      <p:sp>
        <p:nvSpPr>
          <p:cNvPr id="9" name="Title Placeholder 4">
            <a:extLst>
              <a:ext uri="{FF2B5EF4-FFF2-40B4-BE49-F238E27FC236}">
                <a16:creationId xmlns:a16="http://schemas.microsoft.com/office/drawing/2014/main" id="{3D3EECFD-5FDA-A24D-BD3E-9739B13728D6}"/>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35260941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hoto left, text right">
    <p:spTree>
      <p:nvGrpSpPr>
        <p:cNvPr id="1" name="Shape 48"/>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C99442C-5EC8-C14D-83BD-CF59DD061222}"/>
              </a:ext>
            </a:extLst>
          </p:cNvPr>
          <p:cNvSpPr>
            <a:spLocks noGrp="1"/>
          </p:cNvSpPr>
          <p:nvPr>
            <p:ph type="pic" sz="quarter" idx="11"/>
          </p:nvPr>
        </p:nvSpPr>
        <p:spPr>
          <a:xfrm>
            <a:off x="495301" y="1040417"/>
            <a:ext cx="4869902" cy="310591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5" name="Text Placeholder 4">
            <a:extLst>
              <a:ext uri="{FF2B5EF4-FFF2-40B4-BE49-F238E27FC236}">
                <a16:creationId xmlns:a16="http://schemas.microsoft.com/office/drawing/2014/main" id="{D3A454F7-AE76-C648-A1CD-C4AF03693EB7}"/>
              </a:ext>
            </a:extLst>
          </p:cNvPr>
          <p:cNvSpPr>
            <a:spLocks noGrp="1"/>
          </p:cNvSpPr>
          <p:nvPr>
            <p:ph type="body" sz="quarter" idx="10" hasCustomPrompt="1"/>
          </p:nvPr>
        </p:nvSpPr>
        <p:spPr>
          <a:xfrm>
            <a:off x="5640507" y="1040417"/>
            <a:ext cx="2873266" cy="3105916"/>
          </a:xfrm>
          <a:prstGeom prst="rect">
            <a:avLst/>
          </a:prstGeom>
        </p:spPr>
        <p:txBody>
          <a:bodyPr anchor="ctr" anchorCtr="0">
            <a:normAutofit/>
          </a:bodyPr>
          <a:lstStyle>
            <a:lvl1pPr marL="0" indent="0">
              <a:lnSpc>
                <a:spcPct val="110000"/>
              </a:lnSpc>
              <a:buNone/>
              <a:defRPr sz="2100" baseline="0">
                <a:solidFill>
                  <a:schemeClr val="bg2"/>
                </a:solidFill>
                <a:latin typeface="Merriweather" pitchFamily="2" charset="77"/>
              </a:defRPr>
            </a:lvl1pPr>
            <a:lvl2pPr>
              <a:lnSpc>
                <a:spcPct val="110000"/>
              </a:lnSpc>
              <a:defRPr sz="2300" baseline="0">
                <a:solidFill>
                  <a:schemeClr val="accent6"/>
                </a:solidFill>
                <a:latin typeface="Merriweather" pitchFamily="2" charset="77"/>
              </a:defRPr>
            </a:lvl2pPr>
            <a:lvl3pPr>
              <a:lnSpc>
                <a:spcPct val="110000"/>
              </a:lnSpc>
              <a:defRPr sz="2300" baseline="0">
                <a:solidFill>
                  <a:schemeClr val="accent6"/>
                </a:solidFill>
                <a:latin typeface="Merriweather" pitchFamily="2" charset="77"/>
              </a:defRPr>
            </a:lvl3pPr>
            <a:lvl4pPr>
              <a:lnSpc>
                <a:spcPct val="110000"/>
              </a:lnSpc>
              <a:defRPr sz="2300" baseline="0">
                <a:solidFill>
                  <a:schemeClr val="accent6"/>
                </a:solidFill>
                <a:latin typeface="Merriweather" pitchFamily="2" charset="77"/>
              </a:defRPr>
            </a:lvl4pPr>
            <a:lvl5pPr>
              <a:lnSpc>
                <a:spcPct val="110000"/>
              </a:lnSpc>
              <a:defRPr sz="2300" baseline="0">
                <a:solidFill>
                  <a:schemeClr val="accent6"/>
                </a:solidFill>
                <a:latin typeface="Merriweather" pitchFamily="2" charset="77"/>
              </a:defRPr>
            </a:lvl5pPr>
          </a:lstStyle>
          <a:p>
            <a:pPr lvl="0"/>
            <a:r>
              <a:rPr lang="en-US" dirty="0"/>
              <a:t>Fear is the path to the dark side. Fear leads to anger. Anger leads to hate. Hate leads to suffering.</a:t>
            </a:r>
          </a:p>
        </p:txBody>
      </p:sp>
      <p:sp>
        <p:nvSpPr>
          <p:cNvPr id="9" name="Title Placeholder 4">
            <a:extLst>
              <a:ext uri="{FF2B5EF4-FFF2-40B4-BE49-F238E27FC236}">
                <a16:creationId xmlns:a16="http://schemas.microsoft.com/office/drawing/2014/main" id="{3D3EECFD-5FDA-A24D-BD3E-9739B13728D6}"/>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28822211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Photo left, text right">
    <p:spTree>
      <p:nvGrpSpPr>
        <p:cNvPr id="1" name="Shape 48"/>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C99442C-5EC8-C14D-83BD-CF59DD061222}"/>
              </a:ext>
            </a:extLst>
          </p:cNvPr>
          <p:cNvSpPr>
            <a:spLocks noGrp="1"/>
          </p:cNvSpPr>
          <p:nvPr>
            <p:ph type="pic" sz="quarter" idx="11"/>
          </p:nvPr>
        </p:nvSpPr>
        <p:spPr>
          <a:xfrm>
            <a:off x="495300" y="1040416"/>
            <a:ext cx="4869902" cy="3105916"/>
          </a:xfrm>
          <a:prstGeom prst="rect">
            <a:avLst/>
          </a:prstGeom>
          <a:ln w="6350">
            <a:noFill/>
          </a:ln>
        </p:spPr>
        <p:txBody>
          <a:bodyPr/>
          <a:lstStyle>
            <a:lvl1pPr marL="0" indent="0" algn="ctr">
              <a:buNone/>
              <a:defRPr>
                <a:solidFill>
                  <a:schemeClr val="bg1">
                    <a:lumMod val="50000"/>
                  </a:schemeClr>
                </a:solidFill>
              </a:defRPr>
            </a:lvl1pPr>
          </a:lstStyle>
          <a:p>
            <a:r>
              <a:rPr lang="en-US" dirty="0"/>
              <a:t>Click icon to add picture</a:t>
            </a:r>
          </a:p>
        </p:txBody>
      </p:sp>
      <p:sp>
        <p:nvSpPr>
          <p:cNvPr id="5" name="Text Placeholder 4">
            <a:extLst>
              <a:ext uri="{FF2B5EF4-FFF2-40B4-BE49-F238E27FC236}">
                <a16:creationId xmlns:a16="http://schemas.microsoft.com/office/drawing/2014/main" id="{D3A454F7-AE76-C648-A1CD-C4AF03693EB7}"/>
              </a:ext>
            </a:extLst>
          </p:cNvPr>
          <p:cNvSpPr>
            <a:spLocks noGrp="1"/>
          </p:cNvSpPr>
          <p:nvPr>
            <p:ph type="body" sz="quarter" idx="10" hasCustomPrompt="1"/>
          </p:nvPr>
        </p:nvSpPr>
        <p:spPr>
          <a:xfrm>
            <a:off x="5640506" y="1040416"/>
            <a:ext cx="2873266" cy="3105916"/>
          </a:xfrm>
          <a:prstGeom prst="rect">
            <a:avLst/>
          </a:prstGeom>
        </p:spPr>
        <p:txBody>
          <a:bodyPr anchor="ctr" anchorCtr="0">
            <a:normAutofit/>
          </a:bodyPr>
          <a:lstStyle>
            <a:lvl1pPr marL="0" indent="0">
              <a:lnSpc>
                <a:spcPct val="110000"/>
              </a:lnSpc>
              <a:buNone/>
              <a:defRPr sz="2100" baseline="0">
                <a:solidFill>
                  <a:schemeClr val="bg2"/>
                </a:solidFill>
                <a:latin typeface="Merriweather" pitchFamily="2" charset="77"/>
              </a:defRPr>
            </a:lvl1pPr>
            <a:lvl2pPr>
              <a:lnSpc>
                <a:spcPct val="110000"/>
              </a:lnSpc>
              <a:defRPr sz="2300" baseline="0">
                <a:solidFill>
                  <a:schemeClr val="accent6"/>
                </a:solidFill>
                <a:latin typeface="Merriweather" pitchFamily="2" charset="77"/>
              </a:defRPr>
            </a:lvl2pPr>
            <a:lvl3pPr>
              <a:lnSpc>
                <a:spcPct val="110000"/>
              </a:lnSpc>
              <a:defRPr sz="2300" baseline="0">
                <a:solidFill>
                  <a:schemeClr val="accent6"/>
                </a:solidFill>
                <a:latin typeface="Merriweather" pitchFamily="2" charset="77"/>
              </a:defRPr>
            </a:lvl3pPr>
            <a:lvl4pPr>
              <a:lnSpc>
                <a:spcPct val="110000"/>
              </a:lnSpc>
              <a:defRPr sz="2300" baseline="0">
                <a:solidFill>
                  <a:schemeClr val="accent6"/>
                </a:solidFill>
                <a:latin typeface="Merriweather" pitchFamily="2" charset="77"/>
              </a:defRPr>
            </a:lvl4pPr>
            <a:lvl5pPr>
              <a:lnSpc>
                <a:spcPct val="110000"/>
              </a:lnSpc>
              <a:defRPr sz="2300" baseline="0">
                <a:solidFill>
                  <a:schemeClr val="accent6"/>
                </a:solidFill>
                <a:latin typeface="Merriweather"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p:txBody>
      </p:sp>
      <p:sp>
        <p:nvSpPr>
          <p:cNvPr id="9" name="Title Placeholder 4">
            <a:extLst>
              <a:ext uri="{FF2B5EF4-FFF2-40B4-BE49-F238E27FC236}">
                <a16:creationId xmlns:a16="http://schemas.microsoft.com/office/drawing/2014/main" id="{3D3EECFD-5FDA-A24D-BD3E-9739B13728D6}"/>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40451334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2 Photos with 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E7DA425-DD04-6348-A676-3280BC632800}"/>
              </a:ext>
            </a:extLst>
          </p:cNvPr>
          <p:cNvSpPr>
            <a:spLocks noGrp="1"/>
          </p:cNvSpPr>
          <p:nvPr>
            <p:ph type="pic" sz="quarter" idx="10"/>
          </p:nvPr>
        </p:nvSpPr>
        <p:spPr>
          <a:xfrm>
            <a:off x="342900" y="940676"/>
            <a:ext cx="4123997" cy="3650374"/>
          </a:xfrm>
          <a:prstGeom prst="rect">
            <a:avLst/>
          </a:prstGeom>
          <a:ln w="6350">
            <a:solidFill>
              <a:schemeClr val="bg1">
                <a:lumMod val="75000"/>
              </a:schemeClr>
            </a:solidFill>
          </a:ln>
        </p:spPr>
        <p:txBody>
          <a:bodyPr/>
          <a:lstStyle>
            <a:lvl1pPr marL="0" indent="0" algn="ctr">
              <a:buNone/>
              <a:defRPr>
                <a:solidFill>
                  <a:schemeClr val="bg1">
                    <a:lumMod val="50000"/>
                  </a:schemeClr>
                </a:solidFill>
              </a:defRPr>
            </a:lvl1pPr>
          </a:lstStyle>
          <a:p>
            <a:r>
              <a:rPr lang="en-US" dirty="0"/>
              <a:t>Click icon to add picture</a:t>
            </a:r>
          </a:p>
        </p:txBody>
      </p:sp>
      <p:sp>
        <p:nvSpPr>
          <p:cNvPr id="4" name="Picture Placeholder 2">
            <a:extLst>
              <a:ext uri="{FF2B5EF4-FFF2-40B4-BE49-F238E27FC236}">
                <a16:creationId xmlns:a16="http://schemas.microsoft.com/office/drawing/2014/main" id="{25192B5E-DC1B-2E4A-92D2-8838D9772DB2}"/>
              </a:ext>
            </a:extLst>
          </p:cNvPr>
          <p:cNvSpPr>
            <a:spLocks noGrp="1"/>
          </p:cNvSpPr>
          <p:nvPr>
            <p:ph type="pic" sz="quarter" idx="11"/>
          </p:nvPr>
        </p:nvSpPr>
        <p:spPr>
          <a:xfrm>
            <a:off x="4677103" y="940676"/>
            <a:ext cx="4123997" cy="3650374"/>
          </a:xfrm>
          <a:prstGeom prst="rect">
            <a:avLst/>
          </a:prstGeom>
          <a:ln w="6350">
            <a:solidFill>
              <a:schemeClr val="bg1">
                <a:lumMod val="75000"/>
              </a:schemeClr>
            </a:solidFill>
          </a:ln>
        </p:spPr>
        <p:txBody>
          <a:bodyPr/>
          <a:lstStyle>
            <a:lvl1pPr marL="0" indent="0" algn="ctr">
              <a:buNone/>
              <a:defRPr>
                <a:solidFill>
                  <a:schemeClr val="bg1">
                    <a:lumMod val="50000"/>
                  </a:schemeClr>
                </a:solidFill>
              </a:defRPr>
            </a:lvl1pPr>
          </a:lstStyle>
          <a:p>
            <a:r>
              <a:rPr lang="en-US" dirty="0"/>
              <a:t>Click icon to add picture</a:t>
            </a:r>
          </a:p>
        </p:txBody>
      </p:sp>
      <p:sp>
        <p:nvSpPr>
          <p:cNvPr id="6" name="Title Placeholder 4">
            <a:extLst>
              <a:ext uri="{FF2B5EF4-FFF2-40B4-BE49-F238E27FC236}">
                <a16:creationId xmlns:a16="http://schemas.microsoft.com/office/drawing/2014/main" id="{8B3B2342-F70C-074D-B998-4ED0B2897A92}"/>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3058598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2 Photos w/ Caption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E7DA425-DD04-6348-A676-3280BC632800}"/>
              </a:ext>
            </a:extLst>
          </p:cNvPr>
          <p:cNvSpPr>
            <a:spLocks noGrp="1"/>
          </p:cNvSpPr>
          <p:nvPr>
            <p:ph type="pic" sz="quarter" idx="10"/>
          </p:nvPr>
        </p:nvSpPr>
        <p:spPr>
          <a:xfrm>
            <a:off x="342900" y="940675"/>
            <a:ext cx="4123997" cy="3179379"/>
          </a:xfrm>
          <a:prstGeom prst="rect">
            <a:avLst/>
          </a:prstGeom>
          <a:ln w="6350">
            <a:solidFill>
              <a:schemeClr val="bg1">
                <a:lumMod val="75000"/>
              </a:schemeClr>
            </a:solidFill>
          </a:ln>
        </p:spPr>
        <p:txBody>
          <a:bodyPr/>
          <a:lstStyle>
            <a:lvl1pPr marL="0" indent="0" algn="ctr">
              <a:buNone/>
              <a:defRPr>
                <a:solidFill>
                  <a:schemeClr val="bg1">
                    <a:lumMod val="50000"/>
                  </a:schemeClr>
                </a:solidFill>
              </a:defRPr>
            </a:lvl1pPr>
          </a:lstStyle>
          <a:p>
            <a:r>
              <a:rPr lang="en-US" dirty="0"/>
              <a:t>Click icon to add picture</a:t>
            </a:r>
          </a:p>
        </p:txBody>
      </p:sp>
      <p:sp>
        <p:nvSpPr>
          <p:cNvPr id="4" name="Picture Placeholder 2">
            <a:extLst>
              <a:ext uri="{FF2B5EF4-FFF2-40B4-BE49-F238E27FC236}">
                <a16:creationId xmlns:a16="http://schemas.microsoft.com/office/drawing/2014/main" id="{25192B5E-DC1B-2E4A-92D2-8838D9772DB2}"/>
              </a:ext>
            </a:extLst>
          </p:cNvPr>
          <p:cNvSpPr>
            <a:spLocks noGrp="1"/>
          </p:cNvSpPr>
          <p:nvPr>
            <p:ph type="pic" sz="quarter" idx="11"/>
          </p:nvPr>
        </p:nvSpPr>
        <p:spPr>
          <a:xfrm>
            <a:off x="4677103" y="940675"/>
            <a:ext cx="4123997" cy="3179379"/>
          </a:xfrm>
          <a:prstGeom prst="rect">
            <a:avLst/>
          </a:prstGeom>
          <a:ln w="6350">
            <a:solidFill>
              <a:schemeClr val="bg1">
                <a:lumMod val="75000"/>
              </a:schemeClr>
            </a:solidFill>
          </a:ln>
        </p:spPr>
        <p:txBody>
          <a:bodyPr/>
          <a:lstStyle>
            <a:lvl1pPr marL="0" indent="0" algn="ctr">
              <a:buNone/>
              <a:defRPr>
                <a:solidFill>
                  <a:schemeClr val="bg1">
                    <a:lumMod val="50000"/>
                  </a:schemeClr>
                </a:solidFill>
              </a:defRPr>
            </a:lvl1pPr>
          </a:lstStyle>
          <a:p>
            <a:r>
              <a:rPr lang="en-US" dirty="0"/>
              <a:t>Click icon to add picture</a:t>
            </a:r>
          </a:p>
        </p:txBody>
      </p:sp>
      <p:sp>
        <p:nvSpPr>
          <p:cNvPr id="6" name="Text Placeholder 2">
            <a:extLst>
              <a:ext uri="{FF2B5EF4-FFF2-40B4-BE49-F238E27FC236}">
                <a16:creationId xmlns:a16="http://schemas.microsoft.com/office/drawing/2014/main" id="{704D7C80-875B-C642-BE35-B781D4A35306}"/>
              </a:ext>
            </a:extLst>
          </p:cNvPr>
          <p:cNvSpPr>
            <a:spLocks noGrp="1"/>
          </p:cNvSpPr>
          <p:nvPr>
            <p:ph type="body" sz="quarter" idx="13" hasCustomPrompt="1"/>
          </p:nvPr>
        </p:nvSpPr>
        <p:spPr>
          <a:xfrm>
            <a:off x="342900" y="4119397"/>
            <a:ext cx="3735114" cy="657555"/>
          </a:xfrm>
          <a:prstGeom prst="rect">
            <a:avLst/>
          </a:prstGeom>
        </p:spPr>
        <p:txBody>
          <a:bodyPr lIns="0" rIns="0">
            <a:normAutofit/>
          </a:bodyPr>
          <a:lstStyle>
            <a:lvl1pPr marL="0" indent="0" algn="l">
              <a:lnSpc>
                <a:spcPct val="120000"/>
              </a:lnSpc>
              <a:buNone/>
              <a:defRPr lang="en-US" sz="1500" b="1" i="0">
                <a:solidFill>
                  <a:schemeClr val="accent6"/>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Insert caption</a:t>
            </a:r>
          </a:p>
        </p:txBody>
      </p:sp>
      <p:sp>
        <p:nvSpPr>
          <p:cNvPr id="7" name="Text Placeholder 2">
            <a:extLst>
              <a:ext uri="{FF2B5EF4-FFF2-40B4-BE49-F238E27FC236}">
                <a16:creationId xmlns:a16="http://schemas.microsoft.com/office/drawing/2014/main" id="{ABDE132D-82C7-D940-8E4A-689A3976AB06}"/>
              </a:ext>
            </a:extLst>
          </p:cNvPr>
          <p:cNvSpPr>
            <a:spLocks noGrp="1"/>
          </p:cNvSpPr>
          <p:nvPr>
            <p:ph type="body" sz="quarter" idx="14" hasCustomPrompt="1"/>
          </p:nvPr>
        </p:nvSpPr>
        <p:spPr>
          <a:xfrm>
            <a:off x="4672832" y="4119397"/>
            <a:ext cx="3514725" cy="657555"/>
          </a:xfrm>
          <a:prstGeom prst="rect">
            <a:avLst/>
          </a:prstGeom>
        </p:spPr>
        <p:txBody>
          <a:bodyPr lIns="0" rIns="0">
            <a:normAutofit/>
          </a:bodyPr>
          <a:lstStyle>
            <a:lvl1pPr marL="0" indent="0" algn="l">
              <a:lnSpc>
                <a:spcPct val="120000"/>
              </a:lnSpc>
              <a:buNone/>
              <a:defRPr lang="en-US" sz="1500" b="1" i="0">
                <a:solidFill>
                  <a:schemeClr val="accent6"/>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Insert caption</a:t>
            </a:r>
          </a:p>
        </p:txBody>
      </p:sp>
      <p:sp>
        <p:nvSpPr>
          <p:cNvPr id="8" name="Title Placeholder 4">
            <a:extLst>
              <a:ext uri="{FF2B5EF4-FFF2-40B4-BE49-F238E27FC236}">
                <a16:creationId xmlns:a16="http://schemas.microsoft.com/office/drawing/2014/main" id="{0F3ED339-505E-924A-A602-B1A9F901E5E7}"/>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2901803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3 Circular Photos w/ Captions">
    <p:spTree>
      <p:nvGrpSpPr>
        <p:cNvPr id="1" name="Shape 16"/>
        <p:cNvGrpSpPr/>
        <p:nvPr/>
      </p:nvGrpSpPr>
      <p:grpSpPr>
        <a:xfrm>
          <a:off x="0" y="0"/>
          <a:ext cx="0" cy="0"/>
          <a:chOff x="0" y="0"/>
          <a:chExt cx="0" cy="0"/>
        </a:xfrm>
      </p:grpSpPr>
      <p:sp>
        <p:nvSpPr>
          <p:cNvPr id="9" name="Picture Placeholder 12">
            <a:extLst>
              <a:ext uri="{FF2B5EF4-FFF2-40B4-BE49-F238E27FC236}">
                <a16:creationId xmlns:a16="http://schemas.microsoft.com/office/drawing/2014/main" id="{14FC879C-D67A-9645-97D6-09C022BD6523}"/>
              </a:ext>
            </a:extLst>
          </p:cNvPr>
          <p:cNvSpPr>
            <a:spLocks noGrp="1"/>
          </p:cNvSpPr>
          <p:nvPr>
            <p:ph type="pic" sz="quarter" idx="16" hasCustomPrompt="1"/>
          </p:nvPr>
        </p:nvSpPr>
        <p:spPr>
          <a:xfrm>
            <a:off x="1021487" y="1416195"/>
            <a:ext cx="1892300" cy="1893887"/>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dirty="0"/>
              <a:t>Insert square photo here</a:t>
            </a:r>
          </a:p>
        </p:txBody>
      </p:sp>
      <p:sp>
        <p:nvSpPr>
          <p:cNvPr id="15" name="Picture Placeholder 12">
            <a:extLst>
              <a:ext uri="{FF2B5EF4-FFF2-40B4-BE49-F238E27FC236}">
                <a16:creationId xmlns:a16="http://schemas.microsoft.com/office/drawing/2014/main" id="{12B0F8EE-2E3A-2947-ADEC-38B328FAFE04}"/>
              </a:ext>
            </a:extLst>
          </p:cNvPr>
          <p:cNvSpPr>
            <a:spLocks noGrp="1"/>
          </p:cNvSpPr>
          <p:nvPr>
            <p:ph type="pic" sz="quarter" idx="17" hasCustomPrompt="1"/>
          </p:nvPr>
        </p:nvSpPr>
        <p:spPr>
          <a:xfrm>
            <a:off x="3625850" y="1416195"/>
            <a:ext cx="1892300" cy="1893887"/>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dirty="0"/>
              <a:t>Insert square photo here</a:t>
            </a:r>
          </a:p>
        </p:txBody>
      </p:sp>
      <p:sp>
        <p:nvSpPr>
          <p:cNvPr id="16" name="Picture Placeholder 12">
            <a:extLst>
              <a:ext uri="{FF2B5EF4-FFF2-40B4-BE49-F238E27FC236}">
                <a16:creationId xmlns:a16="http://schemas.microsoft.com/office/drawing/2014/main" id="{BAC3240F-4587-D343-B48A-24381B338B0E}"/>
              </a:ext>
            </a:extLst>
          </p:cNvPr>
          <p:cNvSpPr>
            <a:spLocks noGrp="1"/>
          </p:cNvSpPr>
          <p:nvPr>
            <p:ph type="pic" sz="quarter" idx="18" hasCustomPrompt="1"/>
          </p:nvPr>
        </p:nvSpPr>
        <p:spPr>
          <a:xfrm>
            <a:off x="6234546" y="1416195"/>
            <a:ext cx="1892300" cy="1893887"/>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dirty="0"/>
              <a:t>Insert square photo here</a:t>
            </a:r>
          </a:p>
        </p:txBody>
      </p:sp>
      <p:sp>
        <p:nvSpPr>
          <p:cNvPr id="10" name="Title Placeholder 4">
            <a:extLst>
              <a:ext uri="{FF2B5EF4-FFF2-40B4-BE49-F238E27FC236}">
                <a16:creationId xmlns:a16="http://schemas.microsoft.com/office/drawing/2014/main" id="{93DE053A-5781-5442-BC4F-489A88A63B65}"/>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11" name="Text Placeholder 2">
            <a:extLst>
              <a:ext uri="{FF2B5EF4-FFF2-40B4-BE49-F238E27FC236}">
                <a16:creationId xmlns:a16="http://schemas.microsoft.com/office/drawing/2014/main" id="{4D82EB87-C1BB-6940-B01D-030919858CED}"/>
              </a:ext>
            </a:extLst>
          </p:cNvPr>
          <p:cNvSpPr>
            <a:spLocks noGrp="1"/>
          </p:cNvSpPr>
          <p:nvPr>
            <p:ph type="body" sz="quarter" idx="12" hasCustomPrompt="1"/>
          </p:nvPr>
        </p:nvSpPr>
        <p:spPr>
          <a:xfrm>
            <a:off x="709476" y="3485842"/>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17" name="Text Placeholder 2">
            <a:extLst>
              <a:ext uri="{FF2B5EF4-FFF2-40B4-BE49-F238E27FC236}">
                <a16:creationId xmlns:a16="http://schemas.microsoft.com/office/drawing/2014/main" id="{14399C0C-0B56-A744-8BCD-F40ED01769A0}"/>
              </a:ext>
            </a:extLst>
          </p:cNvPr>
          <p:cNvSpPr>
            <a:spLocks noGrp="1"/>
          </p:cNvSpPr>
          <p:nvPr>
            <p:ph type="body" sz="quarter" idx="20" hasCustomPrompt="1"/>
          </p:nvPr>
        </p:nvSpPr>
        <p:spPr>
          <a:xfrm>
            <a:off x="709476" y="3836571"/>
            <a:ext cx="2527014" cy="424300"/>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18" name="Text Placeholder 2">
            <a:extLst>
              <a:ext uri="{FF2B5EF4-FFF2-40B4-BE49-F238E27FC236}">
                <a16:creationId xmlns:a16="http://schemas.microsoft.com/office/drawing/2014/main" id="{B6767DBE-F8DF-6F41-B75A-5938440BB6BB}"/>
              </a:ext>
            </a:extLst>
          </p:cNvPr>
          <p:cNvSpPr>
            <a:spLocks noGrp="1"/>
          </p:cNvSpPr>
          <p:nvPr>
            <p:ph type="body" sz="quarter" idx="21" hasCustomPrompt="1"/>
          </p:nvPr>
        </p:nvSpPr>
        <p:spPr>
          <a:xfrm>
            <a:off x="3339941" y="3485842"/>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19" name="Text Placeholder 2">
            <a:extLst>
              <a:ext uri="{FF2B5EF4-FFF2-40B4-BE49-F238E27FC236}">
                <a16:creationId xmlns:a16="http://schemas.microsoft.com/office/drawing/2014/main" id="{599C85DF-5194-1544-AD4A-4D9EB407FE5B}"/>
              </a:ext>
            </a:extLst>
          </p:cNvPr>
          <p:cNvSpPr>
            <a:spLocks noGrp="1"/>
          </p:cNvSpPr>
          <p:nvPr>
            <p:ph type="body" sz="quarter" idx="22" hasCustomPrompt="1"/>
          </p:nvPr>
        </p:nvSpPr>
        <p:spPr>
          <a:xfrm>
            <a:off x="3339941" y="3836571"/>
            <a:ext cx="2527014" cy="424300"/>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20" name="Text Placeholder 2">
            <a:extLst>
              <a:ext uri="{FF2B5EF4-FFF2-40B4-BE49-F238E27FC236}">
                <a16:creationId xmlns:a16="http://schemas.microsoft.com/office/drawing/2014/main" id="{5AB4EA49-01E2-244F-A083-23B26E61BB85}"/>
              </a:ext>
            </a:extLst>
          </p:cNvPr>
          <p:cNvSpPr>
            <a:spLocks noGrp="1"/>
          </p:cNvSpPr>
          <p:nvPr>
            <p:ph type="body" sz="quarter" idx="23" hasCustomPrompt="1"/>
          </p:nvPr>
        </p:nvSpPr>
        <p:spPr>
          <a:xfrm>
            <a:off x="5957880" y="3485842"/>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21" name="Text Placeholder 2">
            <a:extLst>
              <a:ext uri="{FF2B5EF4-FFF2-40B4-BE49-F238E27FC236}">
                <a16:creationId xmlns:a16="http://schemas.microsoft.com/office/drawing/2014/main" id="{3055AF3D-E8A7-564B-B415-A4407210A971}"/>
              </a:ext>
            </a:extLst>
          </p:cNvPr>
          <p:cNvSpPr>
            <a:spLocks noGrp="1"/>
          </p:cNvSpPr>
          <p:nvPr>
            <p:ph type="body" sz="quarter" idx="24" hasCustomPrompt="1"/>
          </p:nvPr>
        </p:nvSpPr>
        <p:spPr>
          <a:xfrm>
            <a:off x="5957880" y="3836571"/>
            <a:ext cx="2527014" cy="424300"/>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Tree>
    <p:extLst>
      <p:ext uri="{BB962C8B-B14F-4D97-AF65-F5344CB8AC3E}">
        <p14:creationId xmlns:p14="http://schemas.microsoft.com/office/powerpoint/2010/main" val="39383152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4 Circular Photos w/ Captions">
    <p:spTree>
      <p:nvGrpSpPr>
        <p:cNvPr id="1" name="Shape 16"/>
        <p:cNvGrpSpPr/>
        <p:nvPr/>
      </p:nvGrpSpPr>
      <p:grpSpPr>
        <a:xfrm>
          <a:off x="0" y="0"/>
          <a:ext cx="0" cy="0"/>
          <a:chOff x="0" y="0"/>
          <a:chExt cx="0" cy="0"/>
        </a:xfrm>
      </p:grpSpPr>
      <p:sp>
        <p:nvSpPr>
          <p:cNvPr id="9" name="Picture Placeholder 12">
            <a:extLst>
              <a:ext uri="{FF2B5EF4-FFF2-40B4-BE49-F238E27FC236}">
                <a16:creationId xmlns:a16="http://schemas.microsoft.com/office/drawing/2014/main" id="{14FC879C-D67A-9645-97D6-09C022BD6523}"/>
              </a:ext>
            </a:extLst>
          </p:cNvPr>
          <p:cNvSpPr>
            <a:spLocks noGrp="1"/>
          </p:cNvSpPr>
          <p:nvPr>
            <p:ph type="pic" sz="quarter" idx="16" hasCustomPrompt="1"/>
          </p:nvPr>
        </p:nvSpPr>
        <p:spPr>
          <a:xfrm>
            <a:off x="709476" y="1569976"/>
            <a:ext cx="1608979" cy="1610328"/>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dirty="0"/>
              <a:t>Insert square photo here</a:t>
            </a:r>
          </a:p>
        </p:txBody>
      </p:sp>
      <p:sp>
        <p:nvSpPr>
          <p:cNvPr id="10" name="Title Placeholder 4">
            <a:extLst>
              <a:ext uri="{FF2B5EF4-FFF2-40B4-BE49-F238E27FC236}">
                <a16:creationId xmlns:a16="http://schemas.microsoft.com/office/drawing/2014/main" id="{93DE053A-5781-5442-BC4F-489A88A63B65}"/>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11" name="Text Placeholder 2">
            <a:extLst>
              <a:ext uri="{FF2B5EF4-FFF2-40B4-BE49-F238E27FC236}">
                <a16:creationId xmlns:a16="http://schemas.microsoft.com/office/drawing/2014/main" id="{4D82EB87-C1BB-6940-B01D-030919858CED}"/>
              </a:ext>
            </a:extLst>
          </p:cNvPr>
          <p:cNvSpPr>
            <a:spLocks noGrp="1"/>
          </p:cNvSpPr>
          <p:nvPr>
            <p:ph type="body" sz="quarter" idx="12" hasCustomPrompt="1"/>
          </p:nvPr>
        </p:nvSpPr>
        <p:spPr>
          <a:xfrm>
            <a:off x="610408" y="3373108"/>
            <a:ext cx="1845834" cy="424299"/>
          </a:xfrm>
          <a:prstGeom prst="rect">
            <a:avLst/>
          </a:prstGeom>
        </p:spPr>
        <p:txBody>
          <a:bodyPr lIns="64008">
            <a:noAutofit/>
          </a:bodyPr>
          <a:lstStyle>
            <a:lvl1pPr marL="0" indent="0" algn="ctr">
              <a:lnSpc>
                <a:spcPct val="100000"/>
              </a:lnSpc>
              <a:buNone/>
              <a:defRPr lang="en-US" sz="16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17" name="Text Placeholder 2">
            <a:extLst>
              <a:ext uri="{FF2B5EF4-FFF2-40B4-BE49-F238E27FC236}">
                <a16:creationId xmlns:a16="http://schemas.microsoft.com/office/drawing/2014/main" id="{14399C0C-0B56-A744-8BCD-F40ED01769A0}"/>
              </a:ext>
            </a:extLst>
          </p:cNvPr>
          <p:cNvSpPr>
            <a:spLocks noGrp="1"/>
          </p:cNvSpPr>
          <p:nvPr>
            <p:ph type="body" sz="quarter" idx="20" hasCustomPrompt="1"/>
          </p:nvPr>
        </p:nvSpPr>
        <p:spPr>
          <a:xfrm>
            <a:off x="610408" y="3686259"/>
            <a:ext cx="1845834" cy="424299"/>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12" name="Picture Placeholder 12">
            <a:extLst>
              <a:ext uri="{FF2B5EF4-FFF2-40B4-BE49-F238E27FC236}">
                <a16:creationId xmlns:a16="http://schemas.microsoft.com/office/drawing/2014/main" id="{A8237FB4-85E0-DE4B-86A4-A1C8B6DFAA49}"/>
              </a:ext>
            </a:extLst>
          </p:cNvPr>
          <p:cNvSpPr>
            <a:spLocks noGrp="1"/>
          </p:cNvSpPr>
          <p:nvPr>
            <p:ph type="pic" sz="quarter" idx="25" hasCustomPrompt="1"/>
          </p:nvPr>
        </p:nvSpPr>
        <p:spPr>
          <a:xfrm>
            <a:off x="2705290" y="1569976"/>
            <a:ext cx="1608979" cy="1610328"/>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dirty="0"/>
              <a:t>Insert square photo here</a:t>
            </a:r>
          </a:p>
        </p:txBody>
      </p:sp>
      <p:sp>
        <p:nvSpPr>
          <p:cNvPr id="13" name="Picture Placeholder 12">
            <a:extLst>
              <a:ext uri="{FF2B5EF4-FFF2-40B4-BE49-F238E27FC236}">
                <a16:creationId xmlns:a16="http://schemas.microsoft.com/office/drawing/2014/main" id="{663784EC-F383-CD49-9140-9CB01BE5E77F}"/>
              </a:ext>
            </a:extLst>
          </p:cNvPr>
          <p:cNvSpPr>
            <a:spLocks noGrp="1"/>
          </p:cNvSpPr>
          <p:nvPr>
            <p:ph type="pic" sz="quarter" idx="26" hasCustomPrompt="1"/>
          </p:nvPr>
        </p:nvSpPr>
        <p:spPr>
          <a:xfrm>
            <a:off x="4701104" y="1569976"/>
            <a:ext cx="1608979" cy="1610328"/>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dirty="0"/>
              <a:t>Insert square photo here</a:t>
            </a:r>
          </a:p>
        </p:txBody>
      </p:sp>
      <p:sp>
        <p:nvSpPr>
          <p:cNvPr id="14" name="Picture Placeholder 12">
            <a:extLst>
              <a:ext uri="{FF2B5EF4-FFF2-40B4-BE49-F238E27FC236}">
                <a16:creationId xmlns:a16="http://schemas.microsoft.com/office/drawing/2014/main" id="{1AB8C34A-8A72-7E45-8759-9484C2927F17}"/>
              </a:ext>
            </a:extLst>
          </p:cNvPr>
          <p:cNvSpPr>
            <a:spLocks noGrp="1"/>
          </p:cNvSpPr>
          <p:nvPr>
            <p:ph type="pic" sz="quarter" idx="27" hasCustomPrompt="1"/>
          </p:nvPr>
        </p:nvSpPr>
        <p:spPr>
          <a:xfrm>
            <a:off x="6696918" y="1569976"/>
            <a:ext cx="1608979" cy="1610328"/>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dirty="0"/>
              <a:t>Insert square photo here</a:t>
            </a:r>
          </a:p>
        </p:txBody>
      </p:sp>
      <p:sp>
        <p:nvSpPr>
          <p:cNvPr id="22" name="Text Placeholder 2">
            <a:extLst>
              <a:ext uri="{FF2B5EF4-FFF2-40B4-BE49-F238E27FC236}">
                <a16:creationId xmlns:a16="http://schemas.microsoft.com/office/drawing/2014/main" id="{85C134F1-972F-3B4F-8952-4430B948781C}"/>
              </a:ext>
            </a:extLst>
          </p:cNvPr>
          <p:cNvSpPr>
            <a:spLocks noGrp="1"/>
          </p:cNvSpPr>
          <p:nvPr>
            <p:ph type="body" sz="quarter" idx="28" hasCustomPrompt="1"/>
          </p:nvPr>
        </p:nvSpPr>
        <p:spPr>
          <a:xfrm>
            <a:off x="2602046" y="3373108"/>
            <a:ext cx="1845834" cy="424299"/>
          </a:xfrm>
          <a:prstGeom prst="rect">
            <a:avLst/>
          </a:prstGeom>
        </p:spPr>
        <p:txBody>
          <a:bodyPr lIns="64008">
            <a:noAutofit/>
          </a:bodyPr>
          <a:lstStyle>
            <a:lvl1pPr marL="0" indent="0" algn="ctr">
              <a:lnSpc>
                <a:spcPct val="100000"/>
              </a:lnSpc>
              <a:buNone/>
              <a:defRPr lang="en-US" sz="16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23" name="Text Placeholder 2">
            <a:extLst>
              <a:ext uri="{FF2B5EF4-FFF2-40B4-BE49-F238E27FC236}">
                <a16:creationId xmlns:a16="http://schemas.microsoft.com/office/drawing/2014/main" id="{2960BAB3-4713-7E4E-BDD8-733B238610D3}"/>
              </a:ext>
            </a:extLst>
          </p:cNvPr>
          <p:cNvSpPr>
            <a:spLocks noGrp="1"/>
          </p:cNvSpPr>
          <p:nvPr>
            <p:ph type="body" sz="quarter" idx="29" hasCustomPrompt="1"/>
          </p:nvPr>
        </p:nvSpPr>
        <p:spPr>
          <a:xfrm>
            <a:off x="2602046" y="3686259"/>
            <a:ext cx="1845834" cy="424299"/>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24" name="Text Placeholder 2">
            <a:extLst>
              <a:ext uri="{FF2B5EF4-FFF2-40B4-BE49-F238E27FC236}">
                <a16:creationId xmlns:a16="http://schemas.microsoft.com/office/drawing/2014/main" id="{92B8DBE1-798A-A747-A3C5-264D86EDE34D}"/>
              </a:ext>
            </a:extLst>
          </p:cNvPr>
          <p:cNvSpPr>
            <a:spLocks noGrp="1"/>
          </p:cNvSpPr>
          <p:nvPr>
            <p:ph type="body" sz="quarter" idx="30" hasCustomPrompt="1"/>
          </p:nvPr>
        </p:nvSpPr>
        <p:spPr>
          <a:xfrm>
            <a:off x="4606211" y="3373108"/>
            <a:ext cx="1845834" cy="424299"/>
          </a:xfrm>
          <a:prstGeom prst="rect">
            <a:avLst/>
          </a:prstGeom>
        </p:spPr>
        <p:txBody>
          <a:bodyPr lIns="64008">
            <a:noAutofit/>
          </a:bodyPr>
          <a:lstStyle>
            <a:lvl1pPr marL="0" indent="0" algn="ctr">
              <a:lnSpc>
                <a:spcPct val="100000"/>
              </a:lnSpc>
              <a:buNone/>
              <a:defRPr lang="en-US" sz="16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25" name="Text Placeholder 2">
            <a:extLst>
              <a:ext uri="{FF2B5EF4-FFF2-40B4-BE49-F238E27FC236}">
                <a16:creationId xmlns:a16="http://schemas.microsoft.com/office/drawing/2014/main" id="{7E88784E-5EB4-844F-BFE1-EB008B4E149B}"/>
              </a:ext>
            </a:extLst>
          </p:cNvPr>
          <p:cNvSpPr>
            <a:spLocks noGrp="1"/>
          </p:cNvSpPr>
          <p:nvPr>
            <p:ph type="body" sz="quarter" idx="31" hasCustomPrompt="1"/>
          </p:nvPr>
        </p:nvSpPr>
        <p:spPr>
          <a:xfrm>
            <a:off x="4606211" y="3686259"/>
            <a:ext cx="1845834" cy="424299"/>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26" name="Text Placeholder 2">
            <a:extLst>
              <a:ext uri="{FF2B5EF4-FFF2-40B4-BE49-F238E27FC236}">
                <a16:creationId xmlns:a16="http://schemas.microsoft.com/office/drawing/2014/main" id="{0B8D7F74-2A6B-1145-94CF-4D90FF1ACAF9}"/>
              </a:ext>
            </a:extLst>
          </p:cNvPr>
          <p:cNvSpPr>
            <a:spLocks noGrp="1"/>
          </p:cNvSpPr>
          <p:nvPr>
            <p:ph type="body" sz="quarter" idx="32" hasCustomPrompt="1"/>
          </p:nvPr>
        </p:nvSpPr>
        <p:spPr>
          <a:xfrm>
            <a:off x="6597850" y="3373108"/>
            <a:ext cx="1845834" cy="424299"/>
          </a:xfrm>
          <a:prstGeom prst="rect">
            <a:avLst/>
          </a:prstGeom>
        </p:spPr>
        <p:txBody>
          <a:bodyPr lIns="64008">
            <a:noAutofit/>
          </a:bodyPr>
          <a:lstStyle>
            <a:lvl1pPr marL="0" indent="0" algn="ctr">
              <a:lnSpc>
                <a:spcPct val="100000"/>
              </a:lnSpc>
              <a:buNone/>
              <a:defRPr lang="en-US" sz="16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27" name="Text Placeholder 2">
            <a:extLst>
              <a:ext uri="{FF2B5EF4-FFF2-40B4-BE49-F238E27FC236}">
                <a16:creationId xmlns:a16="http://schemas.microsoft.com/office/drawing/2014/main" id="{EF4CCE80-8578-BA44-9E2E-AC6512F8426A}"/>
              </a:ext>
            </a:extLst>
          </p:cNvPr>
          <p:cNvSpPr>
            <a:spLocks noGrp="1"/>
          </p:cNvSpPr>
          <p:nvPr>
            <p:ph type="body" sz="quarter" idx="33" hasCustomPrompt="1"/>
          </p:nvPr>
        </p:nvSpPr>
        <p:spPr>
          <a:xfrm>
            <a:off x="6597850" y="3686259"/>
            <a:ext cx="1845834" cy="424299"/>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Tree>
    <p:extLst>
      <p:ext uri="{BB962C8B-B14F-4D97-AF65-F5344CB8AC3E}">
        <p14:creationId xmlns:p14="http://schemas.microsoft.com/office/powerpoint/2010/main" val="27651274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 icons w/ text">
    <p:spTree>
      <p:nvGrpSpPr>
        <p:cNvPr id="1" name="Shape 16"/>
        <p:cNvGrpSpPr/>
        <p:nvPr/>
      </p:nvGrpSpPr>
      <p:grpSpPr>
        <a:xfrm>
          <a:off x="0" y="0"/>
          <a:ext cx="0" cy="0"/>
          <a:chOff x="0" y="0"/>
          <a:chExt cx="0" cy="0"/>
        </a:xfrm>
      </p:grpSpPr>
      <p:sp>
        <p:nvSpPr>
          <p:cNvPr id="27" name="Text Placeholder 2">
            <a:extLst>
              <a:ext uri="{FF2B5EF4-FFF2-40B4-BE49-F238E27FC236}">
                <a16:creationId xmlns:a16="http://schemas.microsoft.com/office/drawing/2014/main" id="{37B5C1DC-0C10-294B-95BF-2F2C22BEB0BB}"/>
              </a:ext>
            </a:extLst>
          </p:cNvPr>
          <p:cNvSpPr>
            <a:spLocks noGrp="1"/>
          </p:cNvSpPr>
          <p:nvPr>
            <p:ph type="body" sz="quarter" idx="12" hasCustomPrompt="1"/>
          </p:nvPr>
        </p:nvSpPr>
        <p:spPr>
          <a:xfrm>
            <a:off x="709476" y="2764150"/>
            <a:ext cx="2527014" cy="424300"/>
          </a:xfrm>
          <a:prstGeom prst="rect">
            <a:avLst/>
          </a:prstGeom>
        </p:spPr>
        <p:txBody>
          <a:bodyPr lIns="64008" anchor="b">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8" name="Text Placeholder 7">
            <a:extLst>
              <a:ext uri="{FF2B5EF4-FFF2-40B4-BE49-F238E27FC236}">
                <a16:creationId xmlns:a16="http://schemas.microsoft.com/office/drawing/2014/main" id="{52BFF021-868A-0D40-A15A-A12658CC648D}"/>
              </a:ext>
            </a:extLst>
          </p:cNvPr>
          <p:cNvSpPr>
            <a:spLocks noGrp="1" noChangeAspect="1"/>
          </p:cNvSpPr>
          <p:nvPr>
            <p:ph type="body" sz="quarter" idx="15" hasCustomPrompt="1"/>
          </p:nvPr>
        </p:nvSpPr>
        <p:spPr>
          <a:xfrm>
            <a:off x="1469848" y="1429753"/>
            <a:ext cx="1006270" cy="1005840"/>
          </a:xfrm>
          <a:prstGeom prst="ellipse">
            <a:avLst/>
          </a:prstGeom>
          <a:solidFill>
            <a:schemeClr val="bg2"/>
          </a:solidFill>
        </p:spPr>
        <p:txBody>
          <a:bodyPr tIns="0" anchor="ctr" anchorCtr="0"/>
          <a:lstStyle>
            <a:lvl1pPr marL="0" indent="0" algn="ctr">
              <a:lnSpc>
                <a:spcPct val="100000"/>
              </a:lnSpc>
              <a:buNone/>
              <a:defRPr sz="3000" b="1">
                <a:noFill/>
              </a:defRPr>
            </a:lvl1pPr>
          </a:lstStyle>
          <a:p>
            <a:pPr lvl="0"/>
            <a:r>
              <a:rPr lang="en-US" dirty="0"/>
              <a:t>#</a:t>
            </a:r>
          </a:p>
        </p:txBody>
      </p:sp>
      <p:sp>
        <p:nvSpPr>
          <p:cNvPr id="31" name="Text Placeholder 7">
            <a:extLst>
              <a:ext uri="{FF2B5EF4-FFF2-40B4-BE49-F238E27FC236}">
                <a16:creationId xmlns:a16="http://schemas.microsoft.com/office/drawing/2014/main" id="{AD3662F7-3E47-2442-89FA-69F979862FE6}"/>
              </a:ext>
            </a:extLst>
          </p:cNvPr>
          <p:cNvSpPr>
            <a:spLocks noGrp="1" noChangeAspect="1"/>
          </p:cNvSpPr>
          <p:nvPr>
            <p:ph type="body" sz="quarter" idx="16" hasCustomPrompt="1"/>
          </p:nvPr>
        </p:nvSpPr>
        <p:spPr>
          <a:xfrm>
            <a:off x="4075261" y="1429753"/>
            <a:ext cx="1006270" cy="1005840"/>
          </a:xfrm>
          <a:prstGeom prst="ellipse">
            <a:avLst/>
          </a:prstGeom>
          <a:solidFill>
            <a:schemeClr val="bg2"/>
          </a:solidFill>
        </p:spPr>
        <p:txBody>
          <a:bodyPr tIns="0" anchor="ctr" anchorCtr="0"/>
          <a:lstStyle>
            <a:lvl1pPr marL="0" indent="0" algn="ctr">
              <a:lnSpc>
                <a:spcPct val="100000"/>
              </a:lnSpc>
              <a:buNone/>
              <a:defRPr sz="3000" b="1">
                <a:noFill/>
              </a:defRPr>
            </a:lvl1pPr>
          </a:lstStyle>
          <a:p>
            <a:pPr lvl="0"/>
            <a:r>
              <a:rPr lang="en-US" dirty="0"/>
              <a:t>#</a:t>
            </a:r>
          </a:p>
        </p:txBody>
      </p:sp>
      <p:sp>
        <p:nvSpPr>
          <p:cNvPr id="32" name="Text Placeholder 7">
            <a:extLst>
              <a:ext uri="{FF2B5EF4-FFF2-40B4-BE49-F238E27FC236}">
                <a16:creationId xmlns:a16="http://schemas.microsoft.com/office/drawing/2014/main" id="{AA291832-E750-8948-8CDC-440F8C115BAD}"/>
              </a:ext>
            </a:extLst>
          </p:cNvPr>
          <p:cNvSpPr>
            <a:spLocks noGrp="1" noChangeAspect="1"/>
          </p:cNvSpPr>
          <p:nvPr>
            <p:ph type="body" sz="quarter" idx="17" hasCustomPrompt="1"/>
          </p:nvPr>
        </p:nvSpPr>
        <p:spPr>
          <a:xfrm>
            <a:off x="6668149" y="1429753"/>
            <a:ext cx="1006270" cy="1005840"/>
          </a:xfrm>
          <a:prstGeom prst="ellipse">
            <a:avLst/>
          </a:prstGeom>
          <a:solidFill>
            <a:schemeClr val="bg2"/>
          </a:solidFill>
        </p:spPr>
        <p:txBody>
          <a:bodyPr tIns="0" anchor="ctr" anchorCtr="0"/>
          <a:lstStyle>
            <a:lvl1pPr marL="0" indent="0" algn="ctr">
              <a:lnSpc>
                <a:spcPct val="100000"/>
              </a:lnSpc>
              <a:buNone/>
              <a:defRPr sz="3000" b="1">
                <a:noFill/>
              </a:defRPr>
            </a:lvl1pPr>
          </a:lstStyle>
          <a:p>
            <a:pPr lvl="0"/>
            <a:r>
              <a:rPr lang="en-US" dirty="0"/>
              <a:t>#</a:t>
            </a:r>
          </a:p>
        </p:txBody>
      </p:sp>
      <p:sp>
        <p:nvSpPr>
          <p:cNvPr id="36" name="Text Placeholder 2">
            <a:extLst>
              <a:ext uri="{FF2B5EF4-FFF2-40B4-BE49-F238E27FC236}">
                <a16:creationId xmlns:a16="http://schemas.microsoft.com/office/drawing/2014/main" id="{93C8FB82-288F-A648-AD26-E9D13B151D69}"/>
              </a:ext>
            </a:extLst>
          </p:cNvPr>
          <p:cNvSpPr>
            <a:spLocks noGrp="1"/>
          </p:cNvSpPr>
          <p:nvPr>
            <p:ph type="body" sz="quarter" idx="20" hasCustomPrompt="1"/>
          </p:nvPr>
        </p:nvSpPr>
        <p:spPr>
          <a:xfrm>
            <a:off x="709476" y="3215808"/>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7" name="Text Placeholder 2">
            <a:extLst>
              <a:ext uri="{FF2B5EF4-FFF2-40B4-BE49-F238E27FC236}">
                <a16:creationId xmlns:a16="http://schemas.microsoft.com/office/drawing/2014/main" id="{116ECAFD-50AC-B844-B6F8-EC2D8DAB7727}"/>
              </a:ext>
            </a:extLst>
          </p:cNvPr>
          <p:cNvSpPr>
            <a:spLocks noGrp="1"/>
          </p:cNvSpPr>
          <p:nvPr>
            <p:ph type="body" sz="quarter" idx="21" hasCustomPrompt="1"/>
          </p:nvPr>
        </p:nvSpPr>
        <p:spPr>
          <a:xfrm>
            <a:off x="3314889" y="2764150"/>
            <a:ext cx="2527014" cy="424300"/>
          </a:xfrm>
          <a:prstGeom prst="rect">
            <a:avLst/>
          </a:prstGeom>
        </p:spPr>
        <p:txBody>
          <a:bodyPr lIns="64008" anchor="b">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8" name="Text Placeholder 2">
            <a:extLst>
              <a:ext uri="{FF2B5EF4-FFF2-40B4-BE49-F238E27FC236}">
                <a16:creationId xmlns:a16="http://schemas.microsoft.com/office/drawing/2014/main" id="{82C3BD4F-C4E6-1240-B19A-868C6FE93402}"/>
              </a:ext>
            </a:extLst>
          </p:cNvPr>
          <p:cNvSpPr>
            <a:spLocks noGrp="1"/>
          </p:cNvSpPr>
          <p:nvPr>
            <p:ph type="body" sz="quarter" idx="22" hasCustomPrompt="1"/>
          </p:nvPr>
        </p:nvSpPr>
        <p:spPr>
          <a:xfrm>
            <a:off x="3314889" y="3215808"/>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9" name="Text Placeholder 2">
            <a:extLst>
              <a:ext uri="{FF2B5EF4-FFF2-40B4-BE49-F238E27FC236}">
                <a16:creationId xmlns:a16="http://schemas.microsoft.com/office/drawing/2014/main" id="{EF82FB51-92F0-A345-BB98-0436BCA14349}"/>
              </a:ext>
            </a:extLst>
          </p:cNvPr>
          <p:cNvSpPr>
            <a:spLocks noGrp="1"/>
          </p:cNvSpPr>
          <p:nvPr>
            <p:ph type="body" sz="quarter" idx="23" hasCustomPrompt="1"/>
          </p:nvPr>
        </p:nvSpPr>
        <p:spPr>
          <a:xfrm>
            <a:off x="5907777" y="2764150"/>
            <a:ext cx="2527014" cy="424300"/>
          </a:xfrm>
          <a:prstGeom prst="rect">
            <a:avLst/>
          </a:prstGeom>
        </p:spPr>
        <p:txBody>
          <a:bodyPr lIns="64008" anchor="b">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40" name="Text Placeholder 2">
            <a:extLst>
              <a:ext uri="{FF2B5EF4-FFF2-40B4-BE49-F238E27FC236}">
                <a16:creationId xmlns:a16="http://schemas.microsoft.com/office/drawing/2014/main" id="{B1780C7F-B382-1444-94CB-9EDE0A450B01}"/>
              </a:ext>
            </a:extLst>
          </p:cNvPr>
          <p:cNvSpPr>
            <a:spLocks noGrp="1"/>
          </p:cNvSpPr>
          <p:nvPr>
            <p:ph type="body" sz="quarter" idx="24" hasCustomPrompt="1"/>
          </p:nvPr>
        </p:nvSpPr>
        <p:spPr>
          <a:xfrm>
            <a:off x="5907777" y="3215808"/>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Tree>
    <p:extLst>
      <p:ext uri="{BB962C8B-B14F-4D97-AF65-F5344CB8AC3E}">
        <p14:creationId xmlns:p14="http://schemas.microsoft.com/office/powerpoint/2010/main" val="27091818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Icon Library ">
    <p:spTree>
      <p:nvGrpSpPr>
        <p:cNvPr id="1" name="Shape 16"/>
        <p:cNvGrpSpPr/>
        <p:nvPr/>
      </p:nvGrpSpPr>
      <p:grpSpPr>
        <a:xfrm>
          <a:off x="0" y="0"/>
          <a:ext cx="0" cy="0"/>
          <a:chOff x="0" y="0"/>
          <a:chExt cx="0" cy="0"/>
        </a:xfrm>
      </p:grpSpPr>
      <p:pic>
        <p:nvPicPr>
          <p:cNvPr id="157" name="Picture 156" descr="Icon&#10;&#10;Description automatically generated">
            <a:extLst>
              <a:ext uri="{FF2B5EF4-FFF2-40B4-BE49-F238E27FC236}">
                <a16:creationId xmlns:a16="http://schemas.microsoft.com/office/drawing/2014/main" id="{63F73430-0F71-384C-BFD5-BB5D27E7E7F1}"/>
              </a:ext>
            </a:extLst>
          </p:cNvPr>
          <p:cNvPicPr>
            <a:picLocks noChangeAspect="1"/>
          </p:cNvPicPr>
          <p:nvPr userDrawn="1"/>
        </p:nvPicPr>
        <p:blipFill>
          <a:blip r:embed="rId2"/>
          <a:stretch>
            <a:fillRect/>
          </a:stretch>
        </p:blipFill>
        <p:spPr>
          <a:xfrm>
            <a:off x="3479448" y="2866139"/>
            <a:ext cx="1016000" cy="1016000"/>
          </a:xfrm>
          <a:prstGeom prst="rect">
            <a:avLst/>
          </a:prstGeom>
        </p:spPr>
      </p:pic>
      <p:pic>
        <p:nvPicPr>
          <p:cNvPr id="159" name="Picture 158" descr="Icon&#10;&#10;Description automatically generated">
            <a:extLst>
              <a:ext uri="{FF2B5EF4-FFF2-40B4-BE49-F238E27FC236}">
                <a16:creationId xmlns:a16="http://schemas.microsoft.com/office/drawing/2014/main" id="{F6860FCB-41FC-B840-A571-474B7D9BC668}"/>
              </a:ext>
            </a:extLst>
          </p:cNvPr>
          <p:cNvPicPr>
            <a:picLocks noChangeAspect="1"/>
          </p:cNvPicPr>
          <p:nvPr userDrawn="1"/>
        </p:nvPicPr>
        <p:blipFill>
          <a:blip r:embed="rId3"/>
          <a:stretch>
            <a:fillRect/>
          </a:stretch>
        </p:blipFill>
        <p:spPr>
          <a:xfrm>
            <a:off x="4565836" y="2866139"/>
            <a:ext cx="1016000" cy="1016000"/>
          </a:xfrm>
          <a:prstGeom prst="rect">
            <a:avLst/>
          </a:prstGeom>
        </p:spPr>
      </p:pic>
      <p:pic>
        <p:nvPicPr>
          <p:cNvPr id="161" name="Picture 160" descr="Icon&#10;&#10;Description automatically generated">
            <a:extLst>
              <a:ext uri="{FF2B5EF4-FFF2-40B4-BE49-F238E27FC236}">
                <a16:creationId xmlns:a16="http://schemas.microsoft.com/office/drawing/2014/main" id="{92AD5E4F-E0C6-8A4E-95C9-675C6D74DFC5}"/>
              </a:ext>
            </a:extLst>
          </p:cNvPr>
          <p:cNvPicPr>
            <a:picLocks noChangeAspect="1"/>
          </p:cNvPicPr>
          <p:nvPr userDrawn="1"/>
        </p:nvPicPr>
        <p:blipFill>
          <a:blip r:embed="rId4"/>
          <a:stretch>
            <a:fillRect/>
          </a:stretch>
        </p:blipFill>
        <p:spPr>
          <a:xfrm>
            <a:off x="5652224" y="2866139"/>
            <a:ext cx="1016000" cy="1016000"/>
          </a:xfrm>
          <a:prstGeom prst="rect">
            <a:avLst/>
          </a:prstGeom>
        </p:spPr>
      </p:pic>
      <p:pic>
        <p:nvPicPr>
          <p:cNvPr id="163" name="Picture 162" descr="Icon&#10;&#10;Description automatically generated">
            <a:extLst>
              <a:ext uri="{FF2B5EF4-FFF2-40B4-BE49-F238E27FC236}">
                <a16:creationId xmlns:a16="http://schemas.microsoft.com/office/drawing/2014/main" id="{D8740459-0167-C343-B98B-D8EDC2D592B1}"/>
              </a:ext>
            </a:extLst>
          </p:cNvPr>
          <p:cNvPicPr>
            <a:picLocks noChangeAspect="1"/>
          </p:cNvPicPr>
          <p:nvPr userDrawn="1"/>
        </p:nvPicPr>
        <p:blipFill>
          <a:blip r:embed="rId5"/>
          <a:stretch>
            <a:fillRect/>
          </a:stretch>
        </p:blipFill>
        <p:spPr>
          <a:xfrm>
            <a:off x="6738612" y="2866139"/>
            <a:ext cx="1016000" cy="1016000"/>
          </a:xfrm>
          <a:prstGeom prst="rect">
            <a:avLst/>
          </a:prstGeom>
        </p:spPr>
      </p:pic>
      <p:pic>
        <p:nvPicPr>
          <p:cNvPr id="165" name="Picture 164" descr="Logo, icon&#10;&#10;Description automatically generated">
            <a:extLst>
              <a:ext uri="{FF2B5EF4-FFF2-40B4-BE49-F238E27FC236}">
                <a16:creationId xmlns:a16="http://schemas.microsoft.com/office/drawing/2014/main" id="{AA5A82B2-E9F3-164C-B9EE-F3D857BE5A44}"/>
              </a:ext>
            </a:extLst>
          </p:cNvPr>
          <p:cNvPicPr>
            <a:picLocks noChangeAspect="1"/>
          </p:cNvPicPr>
          <p:nvPr userDrawn="1"/>
        </p:nvPicPr>
        <p:blipFill>
          <a:blip r:embed="rId6"/>
          <a:stretch>
            <a:fillRect/>
          </a:stretch>
        </p:blipFill>
        <p:spPr>
          <a:xfrm>
            <a:off x="7824998" y="2866139"/>
            <a:ext cx="1016000" cy="1016000"/>
          </a:xfrm>
          <a:prstGeom prst="rect">
            <a:avLst/>
          </a:prstGeom>
        </p:spPr>
      </p:pic>
      <p:pic>
        <p:nvPicPr>
          <p:cNvPr id="167" name="Picture 166" descr="Icon&#10;&#10;Description automatically generated">
            <a:extLst>
              <a:ext uri="{FF2B5EF4-FFF2-40B4-BE49-F238E27FC236}">
                <a16:creationId xmlns:a16="http://schemas.microsoft.com/office/drawing/2014/main" id="{485E43B9-F3D6-9543-A6FA-0B2C47A90D13}"/>
              </a:ext>
            </a:extLst>
          </p:cNvPr>
          <p:cNvPicPr>
            <a:picLocks noChangeAspect="1"/>
          </p:cNvPicPr>
          <p:nvPr userDrawn="1"/>
        </p:nvPicPr>
        <p:blipFill>
          <a:blip r:embed="rId7"/>
          <a:stretch>
            <a:fillRect/>
          </a:stretch>
        </p:blipFill>
        <p:spPr>
          <a:xfrm>
            <a:off x="2393060" y="2866139"/>
            <a:ext cx="1016000" cy="1016000"/>
          </a:xfrm>
          <a:prstGeom prst="rect">
            <a:avLst/>
          </a:prstGeom>
        </p:spPr>
      </p:pic>
      <p:pic>
        <p:nvPicPr>
          <p:cNvPr id="169" name="Picture 168" descr="Icon&#10;&#10;Description automatically generated">
            <a:extLst>
              <a:ext uri="{FF2B5EF4-FFF2-40B4-BE49-F238E27FC236}">
                <a16:creationId xmlns:a16="http://schemas.microsoft.com/office/drawing/2014/main" id="{FB8FE051-6B17-3C40-94A7-EB8490F93EAB}"/>
              </a:ext>
            </a:extLst>
          </p:cNvPr>
          <p:cNvPicPr>
            <a:picLocks noChangeAspect="1"/>
          </p:cNvPicPr>
          <p:nvPr userDrawn="1"/>
        </p:nvPicPr>
        <p:blipFill>
          <a:blip r:embed="rId8"/>
          <a:stretch>
            <a:fillRect/>
          </a:stretch>
        </p:blipFill>
        <p:spPr>
          <a:xfrm>
            <a:off x="1306672" y="2866139"/>
            <a:ext cx="1016000" cy="1016000"/>
          </a:xfrm>
          <a:prstGeom prst="rect">
            <a:avLst/>
          </a:prstGeom>
        </p:spPr>
      </p:pic>
      <p:pic>
        <p:nvPicPr>
          <p:cNvPr id="171" name="Picture 170" descr="Icon&#10;&#10;Description automatically generated">
            <a:extLst>
              <a:ext uri="{FF2B5EF4-FFF2-40B4-BE49-F238E27FC236}">
                <a16:creationId xmlns:a16="http://schemas.microsoft.com/office/drawing/2014/main" id="{A21AB6C4-08C5-D742-A9C8-E1EAECC0B56E}"/>
              </a:ext>
            </a:extLst>
          </p:cNvPr>
          <p:cNvPicPr>
            <a:picLocks noChangeAspect="1"/>
          </p:cNvPicPr>
          <p:nvPr userDrawn="1"/>
        </p:nvPicPr>
        <p:blipFill>
          <a:blip r:embed="rId9"/>
          <a:stretch>
            <a:fillRect/>
          </a:stretch>
        </p:blipFill>
        <p:spPr>
          <a:xfrm>
            <a:off x="220284" y="2866139"/>
            <a:ext cx="1016000" cy="1016000"/>
          </a:xfrm>
          <a:prstGeom prst="rect">
            <a:avLst/>
          </a:prstGeom>
        </p:spPr>
      </p:pic>
      <p:pic>
        <p:nvPicPr>
          <p:cNvPr id="173" name="Picture 172" descr="Icon&#10;&#10;Description automatically generated">
            <a:extLst>
              <a:ext uri="{FF2B5EF4-FFF2-40B4-BE49-F238E27FC236}">
                <a16:creationId xmlns:a16="http://schemas.microsoft.com/office/drawing/2014/main" id="{5FB8A34E-8D57-CA4D-AC95-0823CEDA01B4}"/>
              </a:ext>
            </a:extLst>
          </p:cNvPr>
          <p:cNvPicPr>
            <a:picLocks noChangeAspect="1"/>
          </p:cNvPicPr>
          <p:nvPr userDrawn="1"/>
        </p:nvPicPr>
        <p:blipFill>
          <a:blip r:embed="rId10"/>
          <a:stretch>
            <a:fillRect/>
          </a:stretch>
        </p:blipFill>
        <p:spPr>
          <a:xfrm>
            <a:off x="7824998" y="1850139"/>
            <a:ext cx="1016000" cy="1016000"/>
          </a:xfrm>
          <a:prstGeom prst="rect">
            <a:avLst/>
          </a:prstGeom>
        </p:spPr>
      </p:pic>
      <p:pic>
        <p:nvPicPr>
          <p:cNvPr id="175" name="Picture 174" descr="Icon&#10;&#10;Description automatically generated">
            <a:extLst>
              <a:ext uri="{FF2B5EF4-FFF2-40B4-BE49-F238E27FC236}">
                <a16:creationId xmlns:a16="http://schemas.microsoft.com/office/drawing/2014/main" id="{D3D3D24F-1B7E-E946-8B84-FF042942291D}"/>
              </a:ext>
            </a:extLst>
          </p:cNvPr>
          <p:cNvPicPr>
            <a:picLocks noChangeAspect="1"/>
          </p:cNvPicPr>
          <p:nvPr userDrawn="1"/>
        </p:nvPicPr>
        <p:blipFill>
          <a:blip r:embed="rId11"/>
          <a:stretch>
            <a:fillRect/>
          </a:stretch>
        </p:blipFill>
        <p:spPr>
          <a:xfrm>
            <a:off x="6736300" y="1850139"/>
            <a:ext cx="1016000" cy="1016000"/>
          </a:xfrm>
          <a:prstGeom prst="rect">
            <a:avLst/>
          </a:prstGeom>
        </p:spPr>
      </p:pic>
      <p:pic>
        <p:nvPicPr>
          <p:cNvPr id="177" name="Picture 176" descr="Icon&#10;&#10;Description automatically generated">
            <a:extLst>
              <a:ext uri="{FF2B5EF4-FFF2-40B4-BE49-F238E27FC236}">
                <a16:creationId xmlns:a16="http://schemas.microsoft.com/office/drawing/2014/main" id="{D5DB7B46-7E8A-E34C-9DD8-6B7409B58122}"/>
              </a:ext>
            </a:extLst>
          </p:cNvPr>
          <p:cNvPicPr>
            <a:picLocks noChangeAspect="1"/>
          </p:cNvPicPr>
          <p:nvPr userDrawn="1"/>
        </p:nvPicPr>
        <p:blipFill>
          <a:blip r:embed="rId12"/>
          <a:stretch>
            <a:fillRect/>
          </a:stretch>
        </p:blipFill>
        <p:spPr>
          <a:xfrm>
            <a:off x="5647600" y="1850139"/>
            <a:ext cx="1016000" cy="1016000"/>
          </a:xfrm>
          <a:prstGeom prst="rect">
            <a:avLst/>
          </a:prstGeom>
        </p:spPr>
      </p:pic>
      <p:pic>
        <p:nvPicPr>
          <p:cNvPr id="179" name="Picture 178" descr="Icon&#10;&#10;Description automatically generated">
            <a:extLst>
              <a:ext uri="{FF2B5EF4-FFF2-40B4-BE49-F238E27FC236}">
                <a16:creationId xmlns:a16="http://schemas.microsoft.com/office/drawing/2014/main" id="{F250C607-D015-0649-AD27-DF97E665E746}"/>
              </a:ext>
            </a:extLst>
          </p:cNvPr>
          <p:cNvPicPr>
            <a:picLocks noChangeAspect="1"/>
          </p:cNvPicPr>
          <p:nvPr userDrawn="1"/>
        </p:nvPicPr>
        <p:blipFill>
          <a:blip r:embed="rId13"/>
          <a:stretch>
            <a:fillRect/>
          </a:stretch>
        </p:blipFill>
        <p:spPr>
          <a:xfrm>
            <a:off x="4558900" y="1850139"/>
            <a:ext cx="1016000" cy="1016000"/>
          </a:xfrm>
          <a:prstGeom prst="rect">
            <a:avLst/>
          </a:prstGeom>
        </p:spPr>
      </p:pic>
      <p:pic>
        <p:nvPicPr>
          <p:cNvPr id="181" name="Picture 180" descr="Icon&#10;&#10;Description automatically generated">
            <a:extLst>
              <a:ext uri="{FF2B5EF4-FFF2-40B4-BE49-F238E27FC236}">
                <a16:creationId xmlns:a16="http://schemas.microsoft.com/office/drawing/2014/main" id="{85119542-02E3-9D49-B211-B68802ED0180}"/>
              </a:ext>
            </a:extLst>
          </p:cNvPr>
          <p:cNvPicPr>
            <a:picLocks noChangeAspect="1"/>
          </p:cNvPicPr>
          <p:nvPr userDrawn="1"/>
        </p:nvPicPr>
        <p:blipFill>
          <a:blip r:embed="rId14"/>
          <a:stretch>
            <a:fillRect/>
          </a:stretch>
        </p:blipFill>
        <p:spPr>
          <a:xfrm>
            <a:off x="3470200" y="1850139"/>
            <a:ext cx="1016000" cy="1016000"/>
          </a:xfrm>
          <a:prstGeom prst="rect">
            <a:avLst/>
          </a:prstGeom>
        </p:spPr>
      </p:pic>
      <p:pic>
        <p:nvPicPr>
          <p:cNvPr id="183" name="Picture 182" descr="Icon&#10;&#10;Description automatically generated">
            <a:extLst>
              <a:ext uri="{FF2B5EF4-FFF2-40B4-BE49-F238E27FC236}">
                <a16:creationId xmlns:a16="http://schemas.microsoft.com/office/drawing/2014/main" id="{49B9C972-4491-4D4D-93E3-1CF3200443D3}"/>
              </a:ext>
            </a:extLst>
          </p:cNvPr>
          <p:cNvPicPr>
            <a:picLocks noChangeAspect="1"/>
          </p:cNvPicPr>
          <p:nvPr userDrawn="1"/>
        </p:nvPicPr>
        <p:blipFill>
          <a:blip r:embed="rId15"/>
          <a:stretch>
            <a:fillRect/>
          </a:stretch>
        </p:blipFill>
        <p:spPr>
          <a:xfrm>
            <a:off x="2381500" y="1850139"/>
            <a:ext cx="1016000" cy="1016000"/>
          </a:xfrm>
          <a:prstGeom prst="rect">
            <a:avLst/>
          </a:prstGeom>
        </p:spPr>
      </p:pic>
      <p:pic>
        <p:nvPicPr>
          <p:cNvPr id="185" name="Picture 184" descr="A picture containing text, indoor, dark&#10;&#10;Description automatically generated">
            <a:extLst>
              <a:ext uri="{FF2B5EF4-FFF2-40B4-BE49-F238E27FC236}">
                <a16:creationId xmlns:a16="http://schemas.microsoft.com/office/drawing/2014/main" id="{383B38ED-8AE7-E345-894C-10D5B98E82CC}"/>
              </a:ext>
            </a:extLst>
          </p:cNvPr>
          <p:cNvPicPr>
            <a:picLocks noChangeAspect="1"/>
          </p:cNvPicPr>
          <p:nvPr userDrawn="1"/>
        </p:nvPicPr>
        <p:blipFill>
          <a:blip r:embed="rId16"/>
          <a:stretch>
            <a:fillRect/>
          </a:stretch>
        </p:blipFill>
        <p:spPr>
          <a:xfrm>
            <a:off x="1292800" y="1850139"/>
            <a:ext cx="1016000" cy="1016000"/>
          </a:xfrm>
          <a:prstGeom prst="rect">
            <a:avLst/>
          </a:prstGeom>
        </p:spPr>
      </p:pic>
      <p:pic>
        <p:nvPicPr>
          <p:cNvPr id="187" name="Picture 186" descr="Icon&#10;&#10;Description automatically generated">
            <a:extLst>
              <a:ext uri="{FF2B5EF4-FFF2-40B4-BE49-F238E27FC236}">
                <a16:creationId xmlns:a16="http://schemas.microsoft.com/office/drawing/2014/main" id="{020C046D-669D-8545-B056-4293F7E9EB20}"/>
              </a:ext>
            </a:extLst>
          </p:cNvPr>
          <p:cNvPicPr>
            <a:picLocks noChangeAspect="1"/>
          </p:cNvPicPr>
          <p:nvPr userDrawn="1"/>
        </p:nvPicPr>
        <p:blipFill>
          <a:blip r:embed="rId17"/>
          <a:stretch>
            <a:fillRect/>
          </a:stretch>
        </p:blipFill>
        <p:spPr>
          <a:xfrm>
            <a:off x="204100" y="1850139"/>
            <a:ext cx="1016000" cy="1016000"/>
          </a:xfrm>
          <a:prstGeom prst="rect">
            <a:avLst/>
          </a:prstGeom>
        </p:spPr>
      </p:pic>
      <p:pic>
        <p:nvPicPr>
          <p:cNvPr id="189" name="Picture 188" descr="Icon&#10;&#10;Description automatically generated">
            <a:extLst>
              <a:ext uri="{FF2B5EF4-FFF2-40B4-BE49-F238E27FC236}">
                <a16:creationId xmlns:a16="http://schemas.microsoft.com/office/drawing/2014/main" id="{3881A8AE-261C-A348-A29A-780B9D71259E}"/>
              </a:ext>
            </a:extLst>
          </p:cNvPr>
          <p:cNvPicPr>
            <a:picLocks noChangeAspect="1"/>
          </p:cNvPicPr>
          <p:nvPr userDrawn="1"/>
        </p:nvPicPr>
        <p:blipFill>
          <a:blip r:embed="rId18"/>
          <a:stretch>
            <a:fillRect/>
          </a:stretch>
        </p:blipFill>
        <p:spPr>
          <a:xfrm>
            <a:off x="7887936" y="848146"/>
            <a:ext cx="1016000" cy="1016000"/>
          </a:xfrm>
          <a:prstGeom prst="rect">
            <a:avLst/>
          </a:prstGeom>
        </p:spPr>
      </p:pic>
      <p:pic>
        <p:nvPicPr>
          <p:cNvPr id="191" name="Picture 190" descr="A picture containing light&#10;&#10;Description automatically generated">
            <a:extLst>
              <a:ext uri="{FF2B5EF4-FFF2-40B4-BE49-F238E27FC236}">
                <a16:creationId xmlns:a16="http://schemas.microsoft.com/office/drawing/2014/main" id="{0B4B8BB2-F061-7E47-B948-57742B403C8D}"/>
              </a:ext>
            </a:extLst>
          </p:cNvPr>
          <p:cNvPicPr>
            <a:picLocks noChangeAspect="1"/>
          </p:cNvPicPr>
          <p:nvPr userDrawn="1"/>
        </p:nvPicPr>
        <p:blipFill>
          <a:blip r:embed="rId19"/>
          <a:stretch>
            <a:fillRect/>
          </a:stretch>
        </p:blipFill>
        <p:spPr>
          <a:xfrm>
            <a:off x="6783309" y="848146"/>
            <a:ext cx="1016000" cy="1016000"/>
          </a:xfrm>
          <a:prstGeom prst="rect">
            <a:avLst/>
          </a:prstGeom>
        </p:spPr>
      </p:pic>
      <p:pic>
        <p:nvPicPr>
          <p:cNvPr id="193" name="Picture 192" descr="Icon&#10;&#10;Description automatically generated">
            <a:extLst>
              <a:ext uri="{FF2B5EF4-FFF2-40B4-BE49-F238E27FC236}">
                <a16:creationId xmlns:a16="http://schemas.microsoft.com/office/drawing/2014/main" id="{C655A959-0422-8941-BC0E-D44747B4AE88}"/>
              </a:ext>
            </a:extLst>
          </p:cNvPr>
          <p:cNvPicPr>
            <a:picLocks noChangeAspect="1"/>
          </p:cNvPicPr>
          <p:nvPr userDrawn="1"/>
        </p:nvPicPr>
        <p:blipFill>
          <a:blip r:embed="rId20"/>
          <a:stretch>
            <a:fillRect/>
          </a:stretch>
        </p:blipFill>
        <p:spPr>
          <a:xfrm>
            <a:off x="5678682" y="848146"/>
            <a:ext cx="1016000" cy="1016000"/>
          </a:xfrm>
          <a:prstGeom prst="rect">
            <a:avLst/>
          </a:prstGeom>
        </p:spPr>
      </p:pic>
      <p:pic>
        <p:nvPicPr>
          <p:cNvPr id="195" name="Picture 194" descr="Icon&#10;&#10;Description automatically generated">
            <a:extLst>
              <a:ext uri="{FF2B5EF4-FFF2-40B4-BE49-F238E27FC236}">
                <a16:creationId xmlns:a16="http://schemas.microsoft.com/office/drawing/2014/main" id="{363C42BA-CA57-984C-A0A4-E06A2C1425A3}"/>
              </a:ext>
            </a:extLst>
          </p:cNvPr>
          <p:cNvPicPr>
            <a:picLocks noChangeAspect="1"/>
          </p:cNvPicPr>
          <p:nvPr userDrawn="1"/>
        </p:nvPicPr>
        <p:blipFill>
          <a:blip r:embed="rId21"/>
          <a:stretch>
            <a:fillRect/>
          </a:stretch>
        </p:blipFill>
        <p:spPr>
          <a:xfrm>
            <a:off x="4574055" y="848146"/>
            <a:ext cx="1016000" cy="1016000"/>
          </a:xfrm>
          <a:prstGeom prst="rect">
            <a:avLst/>
          </a:prstGeom>
        </p:spPr>
      </p:pic>
      <p:pic>
        <p:nvPicPr>
          <p:cNvPr id="197" name="Picture 196" descr="Icon&#10;&#10;Description automatically generated">
            <a:extLst>
              <a:ext uri="{FF2B5EF4-FFF2-40B4-BE49-F238E27FC236}">
                <a16:creationId xmlns:a16="http://schemas.microsoft.com/office/drawing/2014/main" id="{D19028D2-659E-5941-9EF1-A14D6D1A2BF0}"/>
              </a:ext>
            </a:extLst>
          </p:cNvPr>
          <p:cNvPicPr>
            <a:picLocks noChangeAspect="1"/>
          </p:cNvPicPr>
          <p:nvPr userDrawn="1"/>
        </p:nvPicPr>
        <p:blipFill>
          <a:blip r:embed="rId22"/>
          <a:stretch>
            <a:fillRect/>
          </a:stretch>
        </p:blipFill>
        <p:spPr>
          <a:xfrm>
            <a:off x="3469428" y="848146"/>
            <a:ext cx="1016000" cy="1016000"/>
          </a:xfrm>
          <a:prstGeom prst="rect">
            <a:avLst/>
          </a:prstGeom>
        </p:spPr>
      </p:pic>
      <p:pic>
        <p:nvPicPr>
          <p:cNvPr id="199" name="Picture 198">
            <a:extLst>
              <a:ext uri="{FF2B5EF4-FFF2-40B4-BE49-F238E27FC236}">
                <a16:creationId xmlns:a16="http://schemas.microsoft.com/office/drawing/2014/main" id="{F2AD4690-1393-9C41-B6A4-0707D8453C14}"/>
              </a:ext>
            </a:extLst>
          </p:cNvPr>
          <p:cNvPicPr>
            <a:picLocks noChangeAspect="1"/>
          </p:cNvPicPr>
          <p:nvPr userDrawn="1"/>
        </p:nvPicPr>
        <p:blipFill>
          <a:blip r:embed="rId23"/>
          <a:stretch>
            <a:fillRect/>
          </a:stretch>
        </p:blipFill>
        <p:spPr>
          <a:xfrm>
            <a:off x="2364801" y="848146"/>
            <a:ext cx="1016000" cy="1016000"/>
          </a:xfrm>
          <a:prstGeom prst="rect">
            <a:avLst/>
          </a:prstGeom>
        </p:spPr>
      </p:pic>
      <p:pic>
        <p:nvPicPr>
          <p:cNvPr id="201" name="Picture 200">
            <a:extLst>
              <a:ext uri="{FF2B5EF4-FFF2-40B4-BE49-F238E27FC236}">
                <a16:creationId xmlns:a16="http://schemas.microsoft.com/office/drawing/2014/main" id="{F62E7B05-8671-1640-8D3E-9A27299ADBFE}"/>
              </a:ext>
            </a:extLst>
          </p:cNvPr>
          <p:cNvPicPr>
            <a:picLocks noChangeAspect="1"/>
          </p:cNvPicPr>
          <p:nvPr userDrawn="1"/>
        </p:nvPicPr>
        <p:blipFill>
          <a:blip r:embed="rId24"/>
          <a:stretch>
            <a:fillRect/>
          </a:stretch>
        </p:blipFill>
        <p:spPr>
          <a:xfrm>
            <a:off x="1260174" y="848146"/>
            <a:ext cx="1016000" cy="1016000"/>
          </a:xfrm>
          <a:prstGeom prst="rect">
            <a:avLst/>
          </a:prstGeom>
        </p:spPr>
      </p:pic>
      <p:pic>
        <p:nvPicPr>
          <p:cNvPr id="203" name="Picture 202" descr="Icon&#10;&#10;Description automatically generated">
            <a:extLst>
              <a:ext uri="{FF2B5EF4-FFF2-40B4-BE49-F238E27FC236}">
                <a16:creationId xmlns:a16="http://schemas.microsoft.com/office/drawing/2014/main" id="{05437983-2CFB-4C4E-BF00-9FD125CE1C57}"/>
              </a:ext>
            </a:extLst>
          </p:cNvPr>
          <p:cNvPicPr>
            <a:picLocks noChangeAspect="1"/>
          </p:cNvPicPr>
          <p:nvPr userDrawn="1"/>
        </p:nvPicPr>
        <p:blipFill>
          <a:blip r:embed="rId25"/>
          <a:stretch>
            <a:fillRect/>
          </a:stretch>
        </p:blipFill>
        <p:spPr>
          <a:xfrm>
            <a:off x="155547" y="848146"/>
            <a:ext cx="1016000" cy="1016000"/>
          </a:xfrm>
          <a:prstGeom prst="rect">
            <a:avLst/>
          </a:prstGeom>
        </p:spPr>
      </p:pic>
    </p:spTree>
    <p:extLst>
      <p:ext uri="{BB962C8B-B14F-4D97-AF65-F5344CB8AC3E}">
        <p14:creationId xmlns:p14="http://schemas.microsoft.com/office/powerpoint/2010/main" val="3409563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Icon Library Circles">
    <p:spTree>
      <p:nvGrpSpPr>
        <p:cNvPr id="1" name="Shape 16"/>
        <p:cNvGrpSpPr/>
        <p:nvPr/>
      </p:nvGrpSpPr>
      <p:grpSpPr>
        <a:xfrm>
          <a:off x="0" y="0"/>
          <a:ext cx="0" cy="0"/>
          <a:chOff x="0" y="0"/>
          <a:chExt cx="0" cy="0"/>
        </a:xfrm>
      </p:grpSpPr>
      <p:pic>
        <p:nvPicPr>
          <p:cNvPr id="109" name="Picture 108" descr="Icon&#10;&#10;Description automatically generated">
            <a:extLst>
              <a:ext uri="{FF2B5EF4-FFF2-40B4-BE49-F238E27FC236}">
                <a16:creationId xmlns:a16="http://schemas.microsoft.com/office/drawing/2014/main" id="{00F8252D-6C58-B644-8419-739741FDF2A0}"/>
              </a:ext>
            </a:extLst>
          </p:cNvPr>
          <p:cNvPicPr>
            <a:picLocks noChangeAspect="1"/>
          </p:cNvPicPr>
          <p:nvPr userDrawn="1"/>
        </p:nvPicPr>
        <p:blipFill>
          <a:blip r:embed="rId2"/>
          <a:stretch>
            <a:fillRect/>
          </a:stretch>
        </p:blipFill>
        <p:spPr>
          <a:xfrm>
            <a:off x="3531787" y="3143755"/>
            <a:ext cx="1016000" cy="1016000"/>
          </a:xfrm>
          <a:prstGeom prst="rect">
            <a:avLst/>
          </a:prstGeom>
        </p:spPr>
      </p:pic>
      <p:pic>
        <p:nvPicPr>
          <p:cNvPr id="111" name="Picture 110" descr="Icon&#10;&#10;Description automatically generated">
            <a:extLst>
              <a:ext uri="{FF2B5EF4-FFF2-40B4-BE49-F238E27FC236}">
                <a16:creationId xmlns:a16="http://schemas.microsoft.com/office/drawing/2014/main" id="{CCAE60FC-637B-2D4A-933A-57DE3EAF26F2}"/>
              </a:ext>
            </a:extLst>
          </p:cNvPr>
          <p:cNvPicPr>
            <a:picLocks noChangeAspect="1"/>
          </p:cNvPicPr>
          <p:nvPr userDrawn="1"/>
        </p:nvPicPr>
        <p:blipFill>
          <a:blip r:embed="rId3"/>
          <a:stretch>
            <a:fillRect/>
          </a:stretch>
        </p:blipFill>
        <p:spPr>
          <a:xfrm>
            <a:off x="4645999" y="3143755"/>
            <a:ext cx="1016000" cy="1016000"/>
          </a:xfrm>
          <a:prstGeom prst="rect">
            <a:avLst/>
          </a:prstGeom>
        </p:spPr>
      </p:pic>
      <p:pic>
        <p:nvPicPr>
          <p:cNvPr id="113" name="Picture 112" descr="Icon&#10;&#10;Description automatically generated">
            <a:extLst>
              <a:ext uri="{FF2B5EF4-FFF2-40B4-BE49-F238E27FC236}">
                <a16:creationId xmlns:a16="http://schemas.microsoft.com/office/drawing/2014/main" id="{2454D402-911D-F54C-8225-03705CF53D00}"/>
              </a:ext>
            </a:extLst>
          </p:cNvPr>
          <p:cNvPicPr>
            <a:picLocks noChangeAspect="1"/>
          </p:cNvPicPr>
          <p:nvPr userDrawn="1"/>
        </p:nvPicPr>
        <p:blipFill>
          <a:blip r:embed="rId4"/>
          <a:stretch>
            <a:fillRect/>
          </a:stretch>
        </p:blipFill>
        <p:spPr>
          <a:xfrm>
            <a:off x="5760211" y="3143755"/>
            <a:ext cx="1016000" cy="1016000"/>
          </a:xfrm>
          <a:prstGeom prst="rect">
            <a:avLst/>
          </a:prstGeom>
        </p:spPr>
      </p:pic>
      <p:pic>
        <p:nvPicPr>
          <p:cNvPr id="115" name="Picture 114" descr="Icon&#10;&#10;Description automatically generated">
            <a:extLst>
              <a:ext uri="{FF2B5EF4-FFF2-40B4-BE49-F238E27FC236}">
                <a16:creationId xmlns:a16="http://schemas.microsoft.com/office/drawing/2014/main" id="{4998B081-CE81-A44D-A5AF-964FC1B1EA64}"/>
              </a:ext>
            </a:extLst>
          </p:cNvPr>
          <p:cNvPicPr>
            <a:picLocks noChangeAspect="1"/>
          </p:cNvPicPr>
          <p:nvPr userDrawn="1"/>
        </p:nvPicPr>
        <p:blipFill>
          <a:blip r:embed="rId5"/>
          <a:stretch>
            <a:fillRect/>
          </a:stretch>
        </p:blipFill>
        <p:spPr>
          <a:xfrm>
            <a:off x="6874423" y="3143755"/>
            <a:ext cx="1016000" cy="1016000"/>
          </a:xfrm>
          <a:prstGeom prst="rect">
            <a:avLst/>
          </a:prstGeom>
        </p:spPr>
      </p:pic>
      <p:pic>
        <p:nvPicPr>
          <p:cNvPr id="117" name="Picture 116" descr="Icon&#10;&#10;Description automatically generated">
            <a:extLst>
              <a:ext uri="{FF2B5EF4-FFF2-40B4-BE49-F238E27FC236}">
                <a16:creationId xmlns:a16="http://schemas.microsoft.com/office/drawing/2014/main" id="{3F106DC5-53D4-2C47-983D-7EC1B59CB8AE}"/>
              </a:ext>
            </a:extLst>
          </p:cNvPr>
          <p:cNvPicPr>
            <a:picLocks noChangeAspect="1"/>
          </p:cNvPicPr>
          <p:nvPr userDrawn="1"/>
        </p:nvPicPr>
        <p:blipFill>
          <a:blip r:embed="rId6"/>
          <a:stretch>
            <a:fillRect/>
          </a:stretch>
        </p:blipFill>
        <p:spPr>
          <a:xfrm>
            <a:off x="7988636" y="3143755"/>
            <a:ext cx="1016000" cy="1016000"/>
          </a:xfrm>
          <a:prstGeom prst="rect">
            <a:avLst/>
          </a:prstGeom>
        </p:spPr>
      </p:pic>
      <p:pic>
        <p:nvPicPr>
          <p:cNvPr id="119" name="Picture 118" descr="Icon&#10;&#10;Description automatically generated">
            <a:extLst>
              <a:ext uri="{FF2B5EF4-FFF2-40B4-BE49-F238E27FC236}">
                <a16:creationId xmlns:a16="http://schemas.microsoft.com/office/drawing/2014/main" id="{EDCA17A0-B6A3-1941-AB4B-298972C16487}"/>
              </a:ext>
            </a:extLst>
          </p:cNvPr>
          <p:cNvPicPr>
            <a:picLocks noChangeAspect="1"/>
          </p:cNvPicPr>
          <p:nvPr userDrawn="1"/>
        </p:nvPicPr>
        <p:blipFill>
          <a:blip r:embed="rId7"/>
          <a:stretch>
            <a:fillRect/>
          </a:stretch>
        </p:blipFill>
        <p:spPr>
          <a:xfrm>
            <a:off x="2417575" y="3143755"/>
            <a:ext cx="1016000" cy="1016000"/>
          </a:xfrm>
          <a:prstGeom prst="rect">
            <a:avLst/>
          </a:prstGeom>
        </p:spPr>
      </p:pic>
      <p:pic>
        <p:nvPicPr>
          <p:cNvPr id="121" name="Picture 120" descr="Icon&#10;&#10;Description automatically generated">
            <a:extLst>
              <a:ext uri="{FF2B5EF4-FFF2-40B4-BE49-F238E27FC236}">
                <a16:creationId xmlns:a16="http://schemas.microsoft.com/office/drawing/2014/main" id="{14CF2C30-9D86-1343-AEEA-669C0FDD0352}"/>
              </a:ext>
            </a:extLst>
          </p:cNvPr>
          <p:cNvPicPr>
            <a:picLocks noChangeAspect="1"/>
          </p:cNvPicPr>
          <p:nvPr userDrawn="1"/>
        </p:nvPicPr>
        <p:blipFill>
          <a:blip r:embed="rId8"/>
          <a:stretch>
            <a:fillRect/>
          </a:stretch>
        </p:blipFill>
        <p:spPr>
          <a:xfrm>
            <a:off x="1303363" y="3143755"/>
            <a:ext cx="1016000" cy="1016000"/>
          </a:xfrm>
          <a:prstGeom prst="rect">
            <a:avLst/>
          </a:prstGeom>
        </p:spPr>
      </p:pic>
      <p:pic>
        <p:nvPicPr>
          <p:cNvPr id="123" name="Picture 122" descr="Icon&#10;&#10;Description automatically generated">
            <a:extLst>
              <a:ext uri="{FF2B5EF4-FFF2-40B4-BE49-F238E27FC236}">
                <a16:creationId xmlns:a16="http://schemas.microsoft.com/office/drawing/2014/main" id="{365CB2C6-7EBD-664C-85BF-18F94EEF13B7}"/>
              </a:ext>
            </a:extLst>
          </p:cNvPr>
          <p:cNvPicPr>
            <a:picLocks noChangeAspect="1"/>
          </p:cNvPicPr>
          <p:nvPr userDrawn="1"/>
        </p:nvPicPr>
        <p:blipFill>
          <a:blip r:embed="rId9"/>
          <a:stretch>
            <a:fillRect/>
          </a:stretch>
        </p:blipFill>
        <p:spPr>
          <a:xfrm>
            <a:off x="189151" y="3143755"/>
            <a:ext cx="1016000" cy="1016000"/>
          </a:xfrm>
          <a:prstGeom prst="rect">
            <a:avLst/>
          </a:prstGeom>
        </p:spPr>
      </p:pic>
      <p:pic>
        <p:nvPicPr>
          <p:cNvPr id="125" name="Picture 124" descr="Icon&#10;&#10;Description automatically generated">
            <a:extLst>
              <a:ext uri="{FF2B5EF4-FFF2-40B4-BE49-F238E27FC236}">
                <a16:creationId xmlns:a16="http://schemas.microsoft.com/office/drawing/2014/main" id="{F3617435-99DA-7944-A2F2-4F3CF887ACEA}"/>
              </a:ext>
            </a:extLst>
          </p:cNvPr>
          <p:cNvPicPr>
            <a:picLocks noChangeAspect="1"/>
          </p:cNvPicPr>
          <p:nvPr userDrawn="1"/>
        </p:nvPicPr>
        <p:blipFill>
          <a:blip r:embed="rId10"/>
          <a:stretch>
            <a:fillRect/>
          </a:stretch>
        </p:blipFill>
        <p:spPr>
          <a:xfrm>
            <a:off x="7988636" y="2031660"/>
            <a:ext cx="1016000" cy="1016000"/>
          </a:xfrm>
          <a:prstGeom prst="rect">
            <a:avLst/>
          </a:prstGeom>
        </p:spPr>
      </p:pic>
      <p:pic>
        <p:nvPicPr>
          <p:cNvPr id="127" name="Picture 126" descr="Icon&#10;&#10;Description automatically generated">
            <a:extLst>
              <a:ext uri="{FF2B5EF4-FFF2-40B4-BE49-F238E27FC236}">
                <a16:creationId xmlns:a16="http://schemas.microsoft.com/office/drawing/2014/main" id="{61AD5045-E174-454E-AE31-D22C4F1E7E85}"/>
              </a:ext>
            </a:extLst>
          </p:cNvPr>
          <p:cNvPicPr>
            <a:picLocks noChangeAspect="1"/>
          </p:cNvPicPr>
          <p:nvPr userDrawn="1"/>
        </p:nvPicPr>
        <p:blipFill>
          <a:blip r:embed="rId11"/>
          <a:stretch>
            <a:fillRect/>
          </a:stretch>
        </p:blipFill>
        <p:spPr>
          <a:xfrm>
            <a:off x="6872049" y="2031660"/>
            <a:ext cx="1016000" cy="1016000"/>
          </a:xfrm>
          <a:prstGeom prst="rect">
            <a:avLst/>
          </a:prstGeom>
        </p:spPr>
      </p:pic>
      <p:pic>
        <p:nvPicPr>
          <p:cNvPr id="129" name="Picture 128" descr="Logo, icon&#10;&#10;Description automatically generated">
            <a:extLst>
              <a:ext uri="{FF2B5EF4-FFF2-40B4-BE49-F238E27FC236}">
                <a16:creationId xmlns:a16="http://schemas.microsoft.com/office/drawing/2014/main" id="{3B9E0B25-2AE6-4446-BCCC-CDC768275D6C}"/>
              </a:ext>
            </a:extLst>
          </p:cNvPr>
          <p:cNvPicPr>
            <a:picLocks noChangeAspect="1"/>
          </p:cNvPicPr>
          <p:nvPr userDrawn="1"/>
        </p:nvPicPr>
        <p:blipFill>
          <a:blip r:embed="rId12"/>
          <a:stretch>
            <a:fillRect/>
          </a:stretch>
        </p:blipFill>
        <p:spPr>
          <a:xfrm>
            <a:off x="5755465" y="2031660"/>
            <a:ext cx="1016000" cy="1016000"/>
          </a:xfrm>
          <a:prstGeom prst="rect">
            <a:avLst/>
          </a:prstGeom>
        </p:spPr>
      </p:pic>
      <p:pic>
        <p:nvPicPr>
          <p:cNvPr id="131" name="Picture 130" descr="Icon&#10;&#10;Description automatically generated">
            <a:extLst>
              <a:ext uri="{FF2B5EF4-FFF2-40B4-BE49-F238E27FC236}">
                <a16:creationId xmlns:a16="http://schemas.microsoft.com/office/drawing/2014/main" id="{967F9588-C987-E445-8FAC-12CF2BB22E2F}"/>
              </a:ext>
            </a:extLst>
          </p:cNvPr>
          <p:cNvPicPr>
            <a:picLocks noChangeAspect="1"/>
          </p:cNvPicPr>
          <p:nvPr userDrawn="1"/>
        </p:nvPicPr>
        <p:blipFill>
          <a:blip r:embed="rId13"/>
          <a:stretch>
            <a:fillRect/>
          </a:stretch>
        </p:blipFill>
        <p:spPr>
          <a:xfrm>
            <a:off x="4638881" y="2031660"/>
            <a:ext cx="1016000" cy="1016000"/>
          </a:xfrm>
          <a:prstGeom prst="rect">
            <a:avLst/>
          </a:prstGeom>
        </p:spPr>
      </p:pic>
      <p:pic>
        <p:nvPicPr>
          <p:cNvPr id="133" name="Picture 132" descr="Icon&#10;&#10;Description automatically generated">
            <a:extLst>
              <a:ext uri="{FF2B5EF4-FFF2-40B4-BE49-F238E27FC236}">
                <a16:creationId xmlns:a16="http://schemas.microsoft.com/office/drawing/2014/main" id="{64B89D28-4298-434C-83BA-BE7143E5301B}"/>
              </a:ext>
            </a:extLst>
          </p:cNvPr>
          <p:cNvPicPr>
            <a:picLocks noChangeAspect="1"/>
          </p:cNvPicPr>
          <p:nvPr userDrawn="1"/>
        </p:nvPicPr>
        <p:blipFill>
          <a:blip r:embed="rId14"/>
          <a:stretch>
            <a:fillRect/>
          </a:stretch>
        </p:blipFill>
        <p:spPr>
          <a:xfrm>
            <a:off x="3522297" y="2031660"/>
            <a:ext cx="1016000" cy="1016000"/>
          </a:xfrm>
          <a:prstGeom prst="rect">
            <a:avLst/>
          </a:prstGeom>
        </p:spPr>
      </p:pic>
      <p:pic>
        <p:nvPicPr>
          <p:cNvPr id="135" name="Picture 134" descr="Icon&#10;&#10;Description automatically generated">
            <a:extLst>
              <a:ext uri="{FF2B5EF4-FFF2-40B4-BE49-F238E27FC236}">
                <a16:creationId xmlns:a16="http://schemas.microsoft.com/office/drawing/2014/main" id="{152C6A9B-CC93-F345-AD9B-CAD35B894D8D}"/>
              </a:ext>
            </a:extLst>
          </p:cNvPr>
          <p:cNvPicPr>
            <a:picLocks noChangeAspect="1"/>
          </p:cNvPicPr>
          <p:nvPr userDrawn="1"/>
        </p:nvPicPr>
        <p:blipFill>
          <a:blip r:embed="rId15"/>
          <a:stretch>
            <a:fillRect/>
          </a:stretch>
        </p:blipFill>
        <p:spPr>
          <a:xfrm>
            <a:off x="2405713" y="2031660"/>
            <a:ext cx="1016000" cy="1016000"/>
          </a:xfrm>
          <a:prstGeom prst="rect">
            <a:avLst/>
          </a:prstGeom>
        </p:spPr>
      </p:pic>
      <p:pic>
        <p:nvPicPr>
          <p:cNvPr id="137" name="Picture 136" descr="A picture containing text, clipart&#10;&#10;Description automatically generated">
            <a:extLst>
              <a:ext uri="{FF2B5EF4-FFF2-40B4-BE49-F238E27FC236}">
                <a16:creationId xmlns:a16="http://schemas.microsoft.com/office/drawing/2014/main" id="{6FF85BDD-686F-3E4A-BE8B-4F6D494EC07F}"/>
              </a:ext>
            </a:extLst>
          </p:cNvPr>
          <p:cNvPicPr>
            <a:picLocks noChangeAspect="1"/>
          </p:cNvPicPr>
          <p:nvPr userDrawn="1"/>
        </p:nvPicPr>
        <p:blipFill>
          <a:blip r:embed="rId16"/>
          <a:stretch>
            <a:fillRect/>
          </a:stretch>
        </p:blipFill>
        <p:spPr>
          <a:xfrm>
            <a:off x="1289129" y="2031660"/>
            <a:ext cx="1016000" cy="1016000"/>
          </a:xfrm>
          <a:prstGeom prst="rect">
            <a:avLst/>
          </a:prstGeom>
        </p:spPr>
      </p:pic>
      <p:pic>
        <p:nvPicPr>
          <p:cNvPr id="139" name="Picture 138" descr="Icon&#10;&#10;Description automatically generated">
            <a:extLst>
              <a:ext uri="{FF2B5EF4-FFF2-40B4-BE49-F238E27FC236}">
                <a16:creationId xmlns:a16="http://schemas.microsoft.com/office/drawing/2014/main" id="{FB3F2090-1FC9-C446-827B-0ECFC855617E}"/>
              </a:ext>
            </a:extLst>
          </p:cNvPr>
          <p:cNvPicPr>
            <a:picLocks noChangeAspect="1"/>
          </p:cNvPicPr>
          <p:nvPr userDrawn="1"/>
        </p:nvPicPr>
        <p:blipFill>
          <a:blip r:embed="rId17"/>
          <a:stretch>
            <a:fillRect/>
          </a:stretch>
        </p:blipFill>
        <p:spPr>
          <a:xfrm>
            <a:off x="172545" y="2031660"/>
            <a:ext cx="1016000" cy="1016000"/>
          </a:xfrm>
          <a:prstGeom prst="rect">
            <a:avLst/>
          </a:prstGeom>
        </p:spPr>
      </p:pic>
      <p:pic>
        <p:nvPicPr>
          <p:cNvPr id="141" name="Picture 140" descr="Icon&#10;&#10;Description automatically generated">
            <a:extLst>
              <a:ext uri="{FF2B5EF4-FFF2-40B4-BE49-F238E27FC236}">
                <a16:creationId xmlns:a16="http://schemas.microsoft.com/office/drawing/2014/main" id="{FD7E74A3-B3FC-FB48-B472-42753079AE27}"/>
              </a:ext>
            </a:extLst>
          </p:cNvPr>
          <p:cNvPicPr>
            <a:picLocks noChangeAspect="1"/>
          </p:cNvPicPr>
          <p:nvPr userDrawn="1"/>
        </p:nvPicPr>
        <p:blipFill>
          <a:blip r:embed="rId18"/>
          <a:stretch>
            <a:fillRect/>
          </a:stretch>
        </p:blipFill>
        <p:spPr>
          <a:xfrm>
            <a:off x="7988636" y="825050"/>
            <a:ext cx="1016000" cy="1016000"/>
          </a:xfrm>
          <a:prstGeom prst="rect">
            <a:avLst/>
          </a:prstGeom>
        </p:spPr>
      </p:pic>
      <p:pic>
        <p:nvPicPr>
          <p:cNvPr id="143" name="Picture 142" descr="Icon&#10;&#10;Description automatically generated">
            <a:extLst>
              <a:ext uri="{FF2B5EF4-FFF2-40B4-BE49-F238E27FC236}">
                <a16:creationId xmlns:a16="http://schemas.microsoft.com/office/drawing/2014/main" id="{09C9E673-9C27-F84B-AA08-171F7D9488AB}"/>
              </a:ext>
            </a:extLst>
          </p:cNvPr>
          <p:cNvPicPr>
            <a:picLocks noChangeAspect="1"/>
          </p:cNvPicPr>
          <p:nvPr userDrawn="1"/>
        </p:nvPicPr>
        <p:blipFill>
          <a:blip r:embed="rId19"/>
          <a:stretch>
            <a:fillRect/>
          </a:stretch>
        </p:blipFill>
        <p:spPr>
          <a:xfrm>
            <a:off x="6867374" y="825050"/>
            <a:ext cx="1016000" cy="1016000"/>
          </a:xfrm>
          <a:prstGeom prst="rect">
            <a:avLst/>
          </a:prstGeom>
        </p:spPr>
      </p:pic>
      <p:pic>
        <p:nvPicPr>
          <p:cNvPr id="145" name="Picture 144" descr="Icon&#10;&#10;Description automatically generated">
            <a:extLst>
              <a:ext uri="{FF2B5EF4-FFF2-40B4-BE49-F238E27FC236}">
                <a16:creationId xmlns:a16="http://schemas.microsoft.com/office/drawing/2014/main" id="{AD74B2B8-ECC6-0246-9F84-4685DB692DCF}"/>
              </a:ext>
            </a:extLst>
          </p:cNvPr>
          <p:cNvPicPr>
            <a:picLocks noChangeAspect="1"/>
          </p:cNvPicPr>
          <p:nvPr userDrawn="1"/>
        </p:nvPicPr>
        <p:blipFill>
          <a:blip r:embed="rId20"/>
          <a:stretch>
            <a:fillRect/>
          </a:stretch>
        </p:blipFill>
        <p:spPr>
          <a:xfrm>
            <a:off x="5746114" y="825050"/>
            <a:ext cx="1016000" cy="1016000"/>
          </a:xfrm>
          <a:prstGeom prst="rect">
            <a:avLst/>
          </a:prstGeom>
        </p:spPr>
      </p:pic>
      <p:pic>
        <p:nvPicPr>
          <p:cNvPr id="147" name="Picture 146" descr="Icon&#10;&#10;Description automatically generated">
            <a:extLst>
              <a:ext uri="{FF2B5EF4-FFF2-40B4-BE49-F238E27FC236}">
                <a16:creationId xmlns:a16="http://schemas.microsoft.com/office/drawing/2014/main" id="{CE303718-BA10-8545-86DD-8A653D130A25}"/>
              </a:ext>
            </a:extLst>
          </p:cNvPr>
          <p:cNvPicPr>
            <a:picLocks noChangeAspect="1"/>
          </p:cNvPicPr>
          <p:nvPr userDrawn="1"/>
        </p:nvPicPr>
        <p:blipFill>
          <a:blip r:embed="rId21"/>
          <a:stretch>
            <a:fillRect/>
          </a:stretch>
        </p:blipFill>
        <p:spPr>
          <a:xfrm>
            <a:off x="4624854" y="825050"/>
            <a:ext cx="1016000" cy="1016000"/>
          </a:xfrm>
          <a:prstGeom prst="rect">
            <a:avLst/>
          </a:prstGeom>
        </p:spPr>
      </p:pic>
      <p:pic>
        <p:nvPicPr>
          <p:cNvPr id="149" name="Picture 148" descr="Icon&#10;&#10;Description automatically generated">
            <a:extLst>
              <a:ext uri="{FF2B5EF4-FFF2-40B4-BE49-F238E27FC236}">
                <a16:creationId xmlns:a16="http://schemas.microsoft.com/office/drawing/2014/main" id="{D10E32A2-FD8E-DD48-9154-35E780801AD1}"/>
              </a:ext>
            </a:extLst>
          </p:cNvPr>
          <p:cNvPicPr>
            <a:picLocks noChangeAspect="1"/>
          </p:cNvPicPr>
          <p:nvPr userDrawn="1"/>
        </p:nvPicPr>
        <p:blipFill>
          <a:blip r:embed="rId22"/>
          <a:stretch>
            <a:fillRect/>
          </a:stretch>
        </p:blipFill>
        <p:spPr>
          <a:xfrm>
            <a:off x="3503594" y="825050"/>
            <a:ext cx="1016000" cy="1016000"/>
          </a:xfrm>
          <a:prstGeom prst="rect">
            <a:avLst/>
          </a:prstGeom>
        </p:spPr>
      </p:pic>
      <p:pic>
        <p:nvPicPr>
          <p:cNvPr id="151" name="Picture 150" descr="Icon&#10;&#10;Description automatically generated">
            <a:extLst>
              <a:ext uri="{FF2B5EF4-FFF2-40B4-BE49-F238E27FC236}">
                <a16:creationId xmlns:a16="http://schemas.microsoft.com/office/drawing/2014/main" id="{EB6939D6-B840-5149-9041-7DD57DF7AA32}"/>
              </a:ext>
            </a:extLst>
          </p:cNvPr>
          <p:cNvPicPr>
            <a:picLocks noChangeAspect="1"/>
          </p:cNvPicPr>
          <p:nvPr userDrawn="1"/>
        </p:nvPicPr>
        <p:blipFill>
          <a:blip r:embed="rId23"/>
          <a:stretch>
            <a:fillRect/>
          </a:stretch>
        </p:blipFill>
        <p:spPr>
          <a:xfrm>
            <a:off x="2382334" y="825050"/>
            <a:ext cx="1016000" cy="1016000"/>
          </a:xfrm>
          <a:prstGeom prst="rect">
            <a:avLst/>
          </a:prstGeom>
        </p:spPr>
      </p:pic>
      <p:pic>
        <p:nvPicPr>
          <p:cNvPr id="153" name="Picture 152" descr="A blue and white flag&#10;&#10;Description automatically generated with low confidence">
            <a:extLst>
              <a:ext uri="{FF2B5EF4-FFF2-40B4-BE49-F238E27FC236}">
                <a16:creationId xmlns:a16="http://schemas.microsoft.com/office/drawing/2014/main" id="{94B359C2-743D-844C-829D-482351661CFB}"/>
              </a:ext>
            </a:extLst>
          </p:cNvPr>
          <p:cNvPicPr>
            <a:picLocks noChangeAspect="1"/>
          </p:cNvPicPr>
          <p:nvPr userDrawn="1"/>
        </p:nvPicPr>
        <p:blipFill>
          <a:blip r:embed="rId24"/>
          <a:stretch>
            <a:fillRect/>
          </a:stretch>
        </p:blipFill>
        <p:spPr>
          <a:xfrm>
            <a:off x="1261074" y="825050"/>
            <a:ext cx="1016000" cy="1016000"/>
          </a:xfrm>
          <a:prstGeom prst="rect">
            <a:avLst/>
          </a:prstGeom>
        </p:spPr>
      </p:pic>
      <p:pic>
        <p:nvPicPr>
          <p:cNvPr id="155" name="Picture 154" descr="Icon&#10;&#10;Description automatically generated">
            <a:extLst>
              <a:ext uri="{FF2B5EF4-FFF2-40B4-BE49-F238E27FC236}">
                <a16:creationId xmlns:a16="http://schemas.microsoft.com/office/drawing/2014/main" id="{CB9FF8C2-BEF9-2B4E-A737-F013688720C7}"/>
              </a:ext>
            </a:extLst>
          </p:cNvPr>
          <p:cNvPicPr>
            <a:picLocks noChangeAspect="1"/>
          </p:cNvPicPr>
          <p:nvPr userDrawn="1"/>
        </p:nvPicPr>
        <p:blipFill>
          <a:blip r:embed="rId25"/>
          <a:stretch>
            <a:fillRect/>
          </a:stretch>
        </p:blipFill>
        <p:spPr>
          <a:xfrm>
            <a:off x="139814" y="825050"/>
            <a:ext cx="1016000" cy="1016000"/>
          </a:xfrm>
          <a:prstGeom prst="rect">
            <a:avLst/>
          </a:prstGeom>
        </p:spPr>
      </p:pic>
    </p:spTree>
    <p:extLst>
      <p:ext uri="{BB962C8B-B14F-4D97-AF65-F5344CB8AC3E}">
        <p14:creationId xmlns:p14="http://schemas.microsoft.com/office/powerpoint/2010/main" val="31175575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3 numbers w/ text - horizontal">
    <p:spTree>
      <p:nvGrpSpPr>
        <p:cNvPr id="1" name="Shape 16"/>
        <p:cNvGrpSpPr/>
        <p:nvPr/>
      </p:nvGrpSpPr>
      <p:grpSpPr>
        <a:xfrm>
          <a:off x="0" y="0"/>
          <a:ext cx="0" cy="0"/>
          <a:chOff x="0" y="0"/>
          <a:chExt cx="0" cy="0"/>
        </a:xfrm>
      </p:grpSpPr>
      <p:sp>
        <p:nvSpPr>
          <p:cNvPr id="27" name="Text Placeholder 2">
            <a:extLst>
              <a:ext uri="{FF2B5EF4-FFF2-40B4-BE49-F238E27FC236}">
                <a16:creationId xmlns:a16="http://schemas.microsoft.com/office/drawing/2014/main" id="{37B5C1DC-0C10-294B-95BF-2F2C22BEB0BB}"/>
              </a:ext>
            </a:extLst>
          </p:cNvPr>
          <p:cNvSpPr>
            <a:spLocks noGrp="1"/>
          </p:cNvSpPr>
          <p:nvPr>
            <p:ph type="body" sz="quarter" idx="12" hasCustomPrompt="1"/>
          </p:nvPr>
        </p:nvSpPr>
        <p:spPr>
          <a:xfrm>
            <a:off x="709476" y="2573501"/>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8" name="Text Placeholder 7">
            <a:extLst>
              <a:ext uri="{FF2B5EF4-FFF2-40B4-BE49-F238E27FC236}">
                <a16:creationId xmlns:a16="http://schemas.microsoft.com/office/drawing/2014/main" id="{52BFF021-868A-0D40-A15A-A12658CC648D}"/>
              </a:ext>
            </a:extLst>
          </p:cNvPr>
          <p:cNvSpPr>
            <a:spLocks noGrp="1" noChangeAspect="1"/>
          </p:cNvSpPr>
          <p:nvPr>
            <p:ph type="body" sz="quarter" idx="15" hasCustomPrompt="1"/>
          </p:nvPr>
        </p:nvSpPr>
        <p:spPr>
          <a:xfrm>
            <a:off x="1561327"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1" name="Text Placeholder 7">
            <a:extLst>
              <a:ext uri="{FF2B5EF4-FFF2-40B4-BE49-F238E27FC236}">
                <a16:creationId xmlns:a16="http://schemas.microsoft.com/office/drawing/2014/main" id="{AD3662F7-3E47-2442-89FA-69F979862FE6}"/>
              </a:ext>
            </a:extLst>
          </p:cNvPr>
          <p:cNvSpPr>
            <a:spLocks noGrp="1" noChangeAspect="1"/>
          </p:cNvSpPr>
          <p:nvPr>
            <p:ph type="body" sz="quarter" idx="16" hasCustomPrompt="1"/>
          </p:nvPr>
        </p:nvSpPr>
        <p:spPr>
          <a:xfrm>
            <a:off x="4160344"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2" name="Text Placeholder 7">
            <a:extLst>
              <a:ext uri="{FF2B5EF4-FFF2-40B4-BE49-F238E27FC236}">
                <a16:creationId xmlns:a16="http://schemas.microsoft.com/office/drawing/2014/main" id="{AA291832-E750-8948-8CDC-440F8C115BAD}"/>
              </a:ext>
            </a:extLst>
          </p:cNvPr>
          <p:cNvSpPr>
            <a:spLocks noGrp="1" noChangeAspect="1"/>
          </p:cNvSpPr>
          <p:nvPr>
            <p:ph type="body" sz="quarter" idx="17" hasCustomPrompt="1"/>
          </p:nvPr>
        </p:nvSpPr>
        <p:spPr>
          <a:xfrm>
            <a:off x="6759361"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6" name="Text Placeholder 2">
            <a:extLst>
              <a:ext uri="{FF2B5EF4-FFF2-40B4-BE49-F238E27FC236}">
                <a16:creationId xmlns:a16="http://schemas.microsoft.com/office/drawing/2014/main" id="{93C8FB82-288F-A648-AD26-E9D13B151D69}"/>
              </a:ext>
            </a:extLst>
          </p:cNvPr>
          <p:cNvSpPr>
            <a:spLocks noGrp="1"/>
          </p:cNvSpPr>
          <p:nvPr>
            <p:ph type="body" sz="quarter" idx="20" hasCustomPrompt="1"/>
          </p:nvPr>
        </p:nvSpPr>
        <p:spPr>
          <a:xfrm>
            <a:off x="709476" y="2961808"/>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7" name="Text Placeholder 2">
            <a:extLst>
              <a:ext uri="{FF2B5EF4-FFF2-40B4-BE49-F238E27FC236}">
                <a16:creationId xmlns:a16="http://schemas.microsoft.com/office/drawing/2014/main" id="{116ECAFD-50AC-B844-B6F8-EC2D8DAB7727}"/>
              </a:ext>
            </a:extLst>
          </p:cNvPr>
          <p:cNvSpPr>
            <a:spLocks noGrp="1"/>
          </p:cNvSpPr>
          <p:nvPr>
            <p:ph type="body" sz="quarter" idx="21" hasCustomPrompt="1"/>
          </p:nvPr>
        </p:nvSpPr>
        <p:spPr>
          <a:xfrm>
            <a:off x="3314889" y="2573501"/>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8" name="Text Placeholder 2">
            <a:extLst>
              <a:ext uri="{FF2B5EF4-FFF2-40B4-BE49-F238E27FC236}">
                <a16:creationId xmlns:a16="http://schemas.microsoft.com/office/drawing/2014/main" id="{82C3BD4F-C4E6-1240-B19A-868C6FE93402}"/>
              </a:ext>
            </a:extLst>
          </p:cNvPr>
          <p:cNvSpPr>
            <a:spLocks noGrp="1"/>
          </p:cNvSpPr>
          <p:nvPr>
            <p:ph type="body" sz="quarter" idx="22" hasCustomPrompt="1"/>
          </p:nvPr>
        </p:nvSpPr>
        <p:spPr>
          <a:xfrm>
            <a:off x="3314889" y="2961808"/>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9" name="Text Placeholder 2">
            <a:extLst>
              <a:ext uri="{FF2B5EF4-FFF2-40B4-BE49-F238E27FC236}">
                <a16:creationId xmlns:a16="http://schemas.microsoft.com/office/drawing/2014/main" id="{EF82FB51-92F0-A345-BB98-0436BCA14349}"/>
              </a:ext>
            </a:extLst>
          </p:cNvPr>
          <p:cNvSpPr>
            <a:spLocks noGrp="1"/>
          </p:cNvSpPr>
          <p:nvPr>
            <p:ph type="body" sz="quarter" idx="23" hasCustomPrompt="1"/>
          </p:nvPr>
        </p:nvSpPr>
        <p:spPr>
          <a:xfrm>
            <a:off x="5907777" y="2573501"/>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40" name="Text Placeholder 2">
            <a:extLst>
              <a:ext uri="{FF2B5EF4-FFF2-40B4-BE49-F238E27FC236}">
                <a16:creationId xmlns:a16="http://schemas.microsoft.com/office/drawing/2014/main" id="{B1780C7F-B382-1444-94CB-9EDE0A450B01}"/>
              </a:ext>
            </a:extLst>
          </p:cNvPr>
          <p:cNvSpPr>
            <a:spLocks noGrp="1"/>
          </p:cNvSpPr>
          <p:nvPr>
            <p:ph type="body" sz="quarter" idx="24" hasCustomPrompt="1"/>
          </p:nvPr>
        </p:nvSpPr>
        <p:spPr>
          <a:xfrm>
            <a:off x="5907777" y="2961808"/>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Tree>
    <p:extLst>
      <p:ext uri="{BB962C8B-B14F-4D97-AF65-F5344CB8AC3E}">
        <p14:creationId xmlns:p14="http://schemas.microsoft.com/office/powerpoint/2010/main" val="29425937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4 numbers w/ text - horizontal">
    <p:spTree>
      <p:nvGrpSpPr>
        <p:cNvPr id="1" name="Shape 16"/>
        <p:cNvGrpSpPr/>
        <p:nvPr/>
      </p:nvGrpSpPr>
      <p:grpSpPr>
        <a:xfrm>
          <a:off x="0" y="0"/>
          <a:ext cx="0" cy="0"/>
          <a:chOff x="0" y="0"/>
          <a:chExt cx="0" cy="0"/>
        </a:xfrm>
      </p:grpSpPr>
      <p:sp>
        <p:nvSpPr>
          <p:cNvPr id="27" name="Text Placeholder 2">
            <a:extLst>
              <a:ext uri="{FF2B5EF4-FFF2-40B4-BE49-F238E27FC236}">
                <a16:creationId xmlns:a16="http://schemas.microsoft.com/office/drawing/2014/main" id="{37B5C1DC-0C10-294B-95BF-2F2C22BEB0BB}"/>
              </a:ext>
            </a:extLst>
          </p:cNvPr>
          <p:cNvSpPr>
            <a:spLocks noGrp="1"/>
          </p:cNvSpPr>
          <p:nvPr>
            <p:ph type="body" sz="quarter" idx="12" hasCustomPrompt="1"/>
          </p:nvPr>
        </p:nvSpPr>
        <p:spPr>
          <a:xfrm>
            <a:off x="607876" y="2573501"/>
            <a:ext cx="1945903"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8" name="Text Placeholder 7">
            <a:extLst>
              <a:ext uri="{FF2B5EF4-FFF2-40B4-BE49-F238E27FC236}">
                <a16:creationId xmlns:a16="http://schemas.microsoft.com/office/drawing/2014/main" id="{52BFF021-868A-0D40-A15A-A12658CC648D}"/>
              </a:ext>
            </a:extLst>
          </p:cNvPr>
          <p:cNvSpPr>
            <a:spLocks noGrp="1" noChangeAspect="1"/>
          </p:cNvSpPr>
          <p:nvPr>
            <p:ph type="body" sz="quarter" idx="15" hasCustomPrompt="1"/>
          </p:nvPr>
        </p:nvSpPr>
        <p:spPr>
          <a:xfrm>
            <a:off x="1169171"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1" name="Text Placeholder 7">
            <a:extLst>
              <a:ext uri="{FF2B5EF4-FFF2-40B4-BE49-F238E27FC236}">
                <a16:creationId xmlns:a16="http://schemas.microsoft.com/office/drawing/2014/main" id="{AD3662F7-3E47-2442-89FA-69F979862FE6}"/>
              </a:ext>
            </a:extLst>
          </p:cNvPr>
          <p:cNvSpPr>
            <a:spLocks noGrp="1" noChangeAspect="1"/>
          </p:cNvSpPr>
          <p:nvPr>
            <p:ph type="body" sz="quarter" idx="16" hasCustomPrompt="1"/>
          </p:nvPr>
        </p:nvSpPr>
        <p:spPr>
          <a:xfrm>
            <a:off x="5091905"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2" name="Text Placeholder 7">
            <a:extLst>
              <a:ext uri="{FF2B5EF4-FFF2-40B4-BE49-F238E27FC236}">
                <a16:creationId xmlns:a16="http://schemas.microsoft.com/office/drawing/2014/main" id="{AA291832-E750-8948-8CDC-440F8C115BAD}"/>
              </a:ext>
            </a:extLst>
          </p:cNvPr>
          <p:cNvSpPr>
            <a:spLocks noGrp="1" noChangeAspect="1"/>
          </p:cNvSpPr>
          <p:nvPr>
            <p:ph type="body" sz="quarter" idx="17" hasCustomPrompt="1"/>
          </p:nvPr>
        </p:nvSpPr>
        <p:spPr>
          <a:xfrm>
            <a:off x="7068512"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6" name="Text Placeholder 2">
            <a:extLst>
              <a:ext uri="{FF2B5EF4-FFF2-40B4-BE49-F238E27FC236}">
                <a16:creationId xmlns:a16="http://schemas.microsoft.com/office/drawing/2014/main" id="{93C8FB82-288F-A648-AD26-E9D13B151D69}"/>
              </a:ext>
            </a:extLst>
          </p:cNvPr>
          <p:cNvSpPr>
            <a:spLocks noGrp="1"/>
          </p:cNvSpPr>
          <p:nvPr>
            <p:ph type="body" sz="quarter" idx="20" hasCustomPrompt="1"/>
          </p:nvPr>
        </p:nvSpPr>
        <p:spPr>
          <a:xfrm>
            <a:off x="607876" y="2961808"/>
            <a:ext cx="1945903"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7" name="Text Placeholder 2">
            <a:extLst>
              <a:ext uri="{FF2B5EF4-FFF2-40B4-BE49-F238E27FC236}">
                <a16:creationId xmlns:a16="http://schemas.microsoft.com/office/drawing/2014/main" id="{116ECAFD-50AC-B844-B6F8-EC2D8DAB7727}"/>
              </a:ext>
            </a:extLst>
          </p:cNvPr>
          <p:cNvSpPr>
            <a:spLocks noGrp="1"/>
          </p:cNvSpPr>
          <p:nvPr>
            <p:ph type="body" sz="quarter" idx="21" hasCustomPrompt="1"/>
          </p:nvPr>
        </p:nvSpPr>
        <p:spPr>
          <a:xfrm>
            <a:off x="2564163" y="2573501"/>
            <a:ext cx="1945903"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8" name="Text Placeholder 2">
            <a:extLst>
              <a:ext uri="{FF2B5EF4-FFF2-40B4-BE49-F238E27FC236}">
                <a16:creationId xmlns:a16="http://schemas.microsoft.com/office/drawing/2014/main" id="{82C3BD4F-C4E6-1240-B19A-868C6FE93402}"/>
              </a:ext>
            </a:extLst>
          </p:cNvPr>
          <p:cNvSpPr>
            <a:spLocks noGrp="1"/>
          </p:cNvSpPr>
          <p:nvPr>
            <p:ph type="body" sz="quarter" idx="22" hasCustomPrompt="1"/>
          </p:nvPr>
        </p:nvSpPr>
        <p:spPr>
          <a:xfrm>
            <a:off x="2564163" y="2961808"/>
            <a:ext cx="1945903"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9" name="Text Placeholder 2">
            <a:extLst>
              <a:ext uri="{FF2B5EF4-FFF2-40B4-BE49-F238E27FC236}">
                <a16:creationId xmlns:a16="http://schemas.microsoft.com/office/drawing/2014/main" id="{EF82FB51-92F0-A345-BB98-0436BCA14349}"/>
              </a:ext>
            </a:extLst>
          </p:cNvPr>
          <p:cNvSpPr>
            <a:spLocks noGrp="1"/>
          </p:cNvSpPr>
          <p:nvPr>
            <p:ph type="body" sz="quarter" idx="23" hasCustomPrompt="1"/>
          </p:nvPr>
        </p:nvSpPr>
        <p:spPr>
          <a:xfrm>
            <a:off x="4530610" y="2573501"/>
            <a:ext cx="1945903"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40" name="Text Placeholder 2">
            <a:extLst>
              <a:ext uri="{FF2B5EF4-FFF2-40B4-BE49-F238E27FC236}">
                <a16:creationId xmlns:a16="http://schemas.microsoft.com/office/drawing/2014/main" id="{B1780C7F-B382-1444-94CB-9EDE0A450B01}"/>
              </a:ext>
            </a:extLst>
          </p:cNvPr>
          <p:cNvSpPr>
            <a:spLocks noGrp="1"/>
          </p:cNvSpPr>
          <p:nvPr>
            <p:ph type="body" sz="quarter" idx="24" hasCustomPrompt="1"/>
          </p:nvPr>
        </p:nvSpPr>
        <p:spPr>
          <a:xfrm>
            <a:off x="4530610" y="2961808"/>
            <a:ext cx="1945903"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12" name="Text Placeholder 2">
            <a:extLst>
              <a:ext uri="{FF2B5EF4-FFF2-40B4-BE49-F238E27FC236}">
                <a16:creationId xmlns:a16="http://schemas.microsoft.com/office/drawing/2014/main" id="{FA0E660F-1631-CC4C-BCAB-CA7289A98769}"/>
              </a:ext>
            </a:extLst>
          </p:cNvPr>
          <p:cNvSpPr>
            <a:spLocks noGrp="1"/>
          </p:cNvSpPr>
          <p:nvPr>
            <p:ph type="body" sz="quarter" idx="25" hasCustomPrompt="1"/>
          </p:nvPr>
        </p:nvSpPr>
        <p:spPr>
          <a:xfrm>
            <a:off x="6507217" y="2580159"/>
            <a:ext cx="1945903"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13" name="Text Placeholder 2">
            <a:extLst>
              <a:ext uri="{FF2B5EF4-FFF2-40B4-BE49-F238E27FC236}">
                <a16:creationId xmlns:a16="http://schemas.microsoft.com/office/drawing/2014/main" id="{8C48FEF1-2F39-394E-BA9E-EBC1CAA07647}"/>
              </a:ext>
            </a:extLst>
          </p:cNvPr>
          <p:cNvSpPr>
            <a:spLocks noGrp="1"/>
          </p:cNvSpPr>
          <p:nvPr>
            <p:ph type="body" sz="quarter" idx="26" hasCustomPrompt="1"/>
          </p:nvPr>
        </p:nvSpPr>
        <p:spPr>
          <a:xfrm>
            <a:off x="6507217" y="2968466"/>
            <a:ext cx="1945903"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14" name="Text Placeholder 7">
            <a:extLst>
              <a:ext uri="{FF2B5EF4-FFF2-40B4-BE49-F238E27FC236}">
                <a16:creationId xmlns:a16="http://schemas.microsoft.com/office/drawing/2014/main" id="{85066BB7-5C0E-6C42-B335-8B870CCE7E7D}"/>
              </a:ext>
            </a:extLst>
          </p:cNvPr>
          <p:cNvSpPr>
            <a:spLocks noGrp="1" noChangeAspect="1"/>
          </p:cNvSpPr>
          <p:nvPr>
            <p:ph type="body" sz="quarter" idx="27" hasCustomPrompt="1"/>
          </p:nvPr>
        </p:nvSpPr>
        <p:spPr>
          <a:xfrm>
            <a:off x="3125458"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Tree>
    <p:extLst>
      <p:ext uri="{BB962C8B-B14F-4D97-AF65-F5344CB8AC3E}">
        <p14:creationId xmlns:p14="http://schemas.microsoft.com/office/powerpoint/2010/main" val="2497642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hotos with 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E7DA425-DD04-6348-A676-3280BC632800}"/>
              </a:ext>
            </a:extLst>
          </p:cNvPr>
          <p:cNvSpPr>
            <a:spLocks noGrp="1"/>
          </p:cNvSpPr>
          <p:nvPr>
            <p:ph type="pic" sz="quarter" idx="10"/>
          </p:nvPr>
        </p:nvSpPr>
        <p:spPr>
          <a:xfrm>
            <a:off x="342901" y="940677"/>
            <a:ext cx="4123997" cy="3650374"/>
          </a:xfrm>
          <a:prstGeom prst="rect">
            <a:avLst/>
          </a:prstGeom>
          <a:ln w="6350">
            <a:solidFill>
              <a:schemeClr val="bg1">
                <a:lumMod val="75000"/>
              </a:schemeClr>
            </a:solidFill>
          </a:ln>
        </p:spPr>
        <p:txBody>
          <a:bodyPr/>
          <a:lstStyle>
            <a:lvl1pPr marL="0" indent="0" algn="ctr">
              <a:buNone/>
              <a:defRPr>
                <a:solidFill>
                  <a:schemeClr val="bg1">
                    <a:lumMod val="50000"/>
                  </a:schemeClr>
                </a:solidFill>
              </a:defRPr>
            </a:lvl1pPr>
          </a:lstStyle>
          <a:p>
            <a:r>
              <a:rPr lang="en-US" dirty="0"/>
              <a:t>Click icon to add picture</a:t>
            </a:r>
          </a:p>
        </p:txBody>
      </p:sp>
      <p:sp>
        <p:nvSpPr>
          <p:cNvPr id="4" name="Picture Placeholder 2">
            <a:extLst>
              <a:ext uri="{FF2B5EF4-FFF2-40B4-BE49-F238E27FC236}">
                <a16:creationId xmlns:a16="http://schemas.microsoft.com/office/drawing/2014/main" id="{25192B5E-DC1B-2E4A-92D2-8838D9772DB2}"/>
              </a:ext>
            </a:extLst>
          </p:cNvPr>
          <p:cNvSpPr>
            <a:spLocks noGrp="1"/>
          </p:cNvSpPr>
          <p:nvPr>
            <p:ph type="pic" sz="quarter" idx="11"/>
          </p:nvPr>
        </p:nvSpPr>
        <p:spPr>
          <a:xfrm>
            <a:off x="4677104" y="940677"/>
            <a:ext cx="4123997" cy="3650374"/>
          </a:xfrm>
          <a:prstGeom prst="rect">
            <a:avLst/>
          </a:prstGeom>
          <a:ln w="6350">
            <a:solidFill>
              <a:schemeClr val="bg1">
                <a:lumMod val="75000"/>
              </a:schemeClr>
            </a:solidFill>
          </a:ln>
        </p:spPr>
        <p:txBody>
          <a:bodyPr/>
          <a:lstStyle>
            <a:lvl1pPr marL="0" indent="0" algn="ctr">
              <a:buNone/>
              <a:defRPr>
                <a:solidFill>
                  <a:schemeClr val="bg1">
                    <a:lumMod val="50000"/>
                  </a:schemeClr>
                </a:solidFill>
              </a:defRPr>
            </a:lvl1pPr>
          </a:lstStyle>
          <a:p>
            <a:r>
              <a:rPr lang="en-US"/>
              <a:t>Click icon to add picture</a:t>
            </a:r>
          </a:p>
        </p:txBody>
      </p:sp>
      <p:sp>
        <p:nvSpPr>
          <p:cNvPr id="6" name="Title Placeholder 4">
            <a:extLst>
              <a:ext uri="{FF2B5EF4-FFF2-40B4-BE49-F238E27FC236}">
                <a16:creationId xmlns:a16="http://schemas.microsoft.com/office/drawing/2014/main" id="{8B3B2342-F70C-074D-B998-4ED0B2897A92}"/>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12667598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 numbers w/ text - vertical">
    <p:spTree>
      <p:nvGrpSpPr>
        <p:cNvPr id="1" name="Shape 16"/>
        <p:cNvGrpSpPr/>
        <p:nvPr/>
      </p:nvGrpSpPr>
      <p:grpSpPr>
        <a:xfrm>
          <a:off x="0" y="0"/>
          <a:ext cx="0" cy="0"/>
          <a:chOff x="0" y="0"/>
          <a:chExt cx="0" cy="0"/>
        </a:xfrm>
      </p:grpSpPr>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22" name="Text Placeholder 7">
            <a:extLst>
              <a:ext uri="{FF2B5EF4-FFF2-40B4-BE49-F238E27FC236}">
                <a16:creationId xmlns:a16="http://schemas.microsoft.com/office/drawing/2014/main" id="{982665CF-9B4F-9C4B-A5FB-0D11038E1B0E}"/>
              </a:ext>
            </a:extLst>
          </p:cNvPr>
          <p:cNvSpPr>
            <a:spLocks noGrp="1" noChangeAspect="1"/>
          </p:cNvSpPr>
          <p:nvPr>
            <p:ph type="body" sz="quarter" idx="15" hasCustomPrompt="1"/>
          </p:nvPr>
        </p:nvSpPr>
        <p:spPr>
          <a:xfrm>
            <a:off x="2250894" y="1486820"/>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3" name="Text Placeholder 7">
            <a:extLst>
              <a:ext uri="{FF2B5EF4-FFF2-40B4-BE49-F238E27FC236}">
                <a16:creationId xmlns:a16="http://schemas.microsoft.com/office/drawing/2014/main" id="{FC533FD9-1192-E143-9F5A-633D64AA1D3B}"/>
              </a:ext>
            </a:extLst>
          </p:cNvPr>
          <p:cNvSpPr>
            <a:spLocks noGrp="1" noChangeAspect="1"/>
          </p:cNvSpPr>
          <p:nvPr>
            <p:ph type="body" sz="quarter" idx="16" hasCustomPrompt="1"/>
          </p:nvPr>
        </p:nvSpPr>
        <p:spPr>
          <a:xfrm>
            <a:off x="2250894" y="2465697"/>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4" name="Text Placeholder 7">
            <a:extLst>
              <a:ext uri="{FF2B5EF4-FFF2-40B4-BE49-F238E27FC236}">
                <a16:creationId xmlns:a16="http://schemas.microsoft.com/office/drawing/2014/main" id="{0A338210-7BAF-BB48-AE04-208BD43F8A7C}"/>
              </a:ext>
            </a:extLst>
          </p:cNvPr>
          <p:cNvSpPr>
            <a:spLocks noGrp="1" noChangeAspect="1"/>
          </p:cNvSpPr>
          <p:nvPr>
            <p:ph type="body" sz="quarter" idx="17" hasCustomPrompt="1"/>
          </p:nvPr>
        </p:nvSpPr>
        <p:spPr>
          <a:xfrm>
            <a:off x="2250894" y="3444573"/>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9" name="Text Placeholder 2">
            <a:extLst>
              <a:ext uri="{FF2B5EF4-FFF2-40B4-BE49-F238E27FC236}">
                <a16:creationId xmlns:a16="http://schemas.microsoft.com/office/drawing/2014/main" id="{5F8D0C76-B7A7-8645-90E0-D494DDA10073}"/>
              </a:ext>
            </a:extLst>
          </p:cNvPr>
          <p:cNvSpPr>
            <a:spLocks noGrp="1"/>
          </p:cNvSpPr>
          <p:nvPr>
            <p:ph type="body" sz="quarter" idx="20" hasCustomPrompt="1"/>
          </p:nvPr>
        </p:nvSpPr>
        <p:spPr>
          <a:xfrm>
            <a:off x="3114381" y="1438205"/>
            <a:ext cx="3599299"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First list item, which can wrap to two lines</a:t>
            </a:r>
          </a:p>
        </p:txBody>
      </p:sp>
      <p:sp>
        <p:nvSpPr>
          <p:cNvPr id="10" name="Text Placeholder 2">
            <a:extLst>
              <a:ext uri="{FF2B5EF4-FFF2-40B4-BE49-F238E27FC236}">
                <a16:creationId xmlns:a16="http://schemas.microsoft.com/office/drawing/2014/main" id="{FCA59203-9181-BE47-808D-7F38BF353A1B}"/>
              </a:ext>
            </a:extLst>
          </p:cNvPr>
          <p:cNvSpPr>
            <a:spLocks noGrp="1"/>
          </p:cNvSpPr>
          <p:nvPr>
            <p:ph type="body" sz="quarter" idx="21" hasCustomPrompt="1"/>
          </p:nvPr>
        </p:nvSpPr>
        <p:spPr>
          <a:xfrm>
            <a:off x="3114381" y="2417082"/>
            <a:ext cx="3599299"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Second list item, which can wrap to two lines</a:t>
            </a:r>
          </a:p>
        </p:txBody>
      </p:sp>
      <p:sp>
        <p:nvSpPr>
          <p:cNvPr id="11" name="Text Placeholder 2">
            <a:extLst>
              <a:ext uri="{FF2B5EF4-FFF2-40B4-BE49-F238E27FC236}">
                <a16:creationId xmlns:a16="http://schemas.microsoft.com/office/drawing/2014/main" id="{39AB5A51-E89E-5C44-B784-386A564718B0}"/>
              </a:ext>
            </a:extLst>
          </p:cNvPr>
          <p:cNvSpPr>
            <a:spLocks noGrp="1"/>
          </p:cNvSpPr>
          <p:nvPr>
            <p:ph type="body" sz="quarter" idx="22" hasCustomPrompt="1"/>
          </p:nvPr>
        </p:nvSpPr>
        <p:spPr>
          <a:xfrm>
            <a:off x="3114381" y="3395959"/>
            <a:ext cx="3599299"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Third list item, which can wrap to two lines</a:t>
            </a:r>
          </a:p>
        </p:txBody>
      </p:sp>
    </p:spTree>
    <p:extLst>
      <p:ext uri="{BB962C8B-B14F-4D97-AF65-F5344CB8AC3E}">
        <p14:creationId xmlns:p14="http://schemas.microsoft.com/office/powerpoint/2010/main" val="18098213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6 numbers w/ text - vertical">
    <p:spTree>
      <p:nvGrpSpPr>
        <p:cNvPr id="1" name="Shape 16"/>
        <p:cNvGrpSpPr/>
        <p:nvPr/>
      </p:nvGrpSpPr>
      <p:grpSpPr>
        <a:xfrm>
          <a:off x="0" y="0"/>
          <a:ext cx="0" cy="0"/>
          <a:chOff x="0" y="0"/>
          <a:chExt cx="0" cy="0"/>
        </a:xfrm>
      </p:grpSpPr>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22" name="Text Placeholder 7">
            <a:extLst>
              <a:ext uri="{FF2B5EF4-FFF2-40B4-BE49-F238E27FC236}">
                <a16:creationId xmlns:a16="http://schemas.microsoft.com/office/drawing/2014/main" id="{982665CF-9B4F-9C4B-A5FB-0D11038E1B0E}"/>
              </a:ext>
            </a:extLst>
          </p:cNvPr>
          <p:cNvSpPr>
            <a:spLocks noGrp="1" noChangeAspect="1"/>
          </p:cNvSpPr>
          <p:nvPr>
            <p:ph type="body" sz="quarter" idx="15" hasCustomPrompt="1"/>
          </p:nvPr>
        </p:nvSpPr>
        <p:spPr>
          <a:xfrm>
            <a:off x="344869" y="1478353"/>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3" name="Text Placeholder 7">
            <a:extLst>
              <a:ext uri="{FF2B5EF4-FFF2-40B4-BE49-F238E27FC236}">
                <a16:creationId xmlns:a16="http://schemas.microsoft.com/office/drawing/2014/main" id="{FC533FD9-1192-E143-9F5A-633D64AA1D3B}"/>
              </a:ext>
            </a:extLst>
          </p:cNvPr>
          <p:cNvSpPr>
            <a:spLocks noGrp="1" noChangeAspect="1"/>
          </p:cNvSpPr>
          <p:nvPr>
            <p:ph type="body" sz="quarter" idx="16" hasCustomPrompt="1"/>
          </p:nvPr>
        </p:nvSpPr>
        <p:spPr>
          <a:xfrm>
            <a:off x="344869" y="2457230"/>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4" name="Text Placeholder 7">
            <a:extLst>
              <a:ext uri="{FF2B5EF4-FFF2-40B4-BE49-F238E27FC236}">
                <a16:creationId xmlns:a16="http://schemas.microsoft.com/office/drawing/2014/main" id="{0A338210-7BAF-BB48-AE04-208BD43F8A7C}"/>
              </a:ext>
            </a:extLst>
          </p:cNvPr>
          <p:cNvSpPr>
            <a:spLocks noGrp="1" noChangeAspect="1"/>
          </p:cNvSpPr>
          <p:nvPr>
            <p:ph type="body" sz="quarter" idx="17" hasCustomPrompt="1"/>
          </p:nvPr>
        </p:nvSpPr>
        <p:spPr>
          <a:xfrm>
            <a:off x="344869" y="3436106"/>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1" name="Text Placeholder 7">
            <a:extLst>
              <a:ext uri="{FF2B5EF4-FFF2-40B4-BE49-F238E27FC236}">
                <a16:creationId xmlns:a16="http://schemas.microsoft.com/office/drawing/2014/main" id="{3FE07D77-3860-4D4F-A0EA-83ECAE4E6F3B}"/>
              </a:ext>
            </a:extLst>
          </p:cNvPr>
          <p:cNvSpPr>
            <a:spLocks noGrp="1" noChangeAspect="1"/>
          </p:cNvSpPr>
          <p:nvPr>
            <p:ph type="body" sz="quarter" idx="18" hasCustomPrompt="1"/>
          </p:nvPr>
        </p:nvSpPr>
        <p:spPr>
          <a:xfrm>
            <a:off x="4622229" y="1478353"/>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5" name="Text Placeholder 7">
            <a:extLst>
              <a:ext uri="{FF2B5EF4-FFF2-40B4-BE49-F238E27FC236}">
                <a16:creationId xmlns:a16="http://schemas.microsoft.com/office/drawing/2014/main" id="{938535DD-E9C5-864C-8926-7E3D83BFFE95}"/>
              </a:ext>
            </a:extLst>
          </p:cNvPr>
          <p:cNvSpPr>
            <a:spLocks noGrp="1" noChangeAspect="1"/>
          </p:cNvSpPr>
          <p:nvPr>
            <p:ph type="body" sz="quarter" idx="19" hasCustomPrompt="1"/>
          </p:nvPr>
        </p:nvSpPr>
        <p:spPr>
          <a:xfrm>
            <a:off x="4622229" y="2457230"/>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6" name="Text Placeholder 7">
            <a:extLst>
              <a:ext uri="{FF2B5EF4-FFF2-40B4-BE49-F238E27FC236}">
                <a16:creationId xmlns:a16="http://schemas.microsoft.com/office/drawing/2014/main" id="{D80D6D79-50A6-CC4F-9C70-E7DF46E75836}"/>
              </a:ext>
            </a:extLst>
          </p:cNvPr>
          <p:cNvSpPr>
            <a:spLocks noGrp="1" noChangeAspect="1"/>
          </p:cNvSpPr>
          <p:nvPr>
            <p:ph type="body" sz="quarter" idx="20" hasCustomPrompt="1"/>
          </p:nvPr>
        </p:nvSpPr>
        <p:spPr>
          <a:xfrm>
            <a:off x="4622229" y="3436106"/>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15" name="Text Placeholder 2">
            <a:extLst>
              <a:ext uri="{FF2B5EF4-FFF2-40B4-BE49-F238E27FC236}">
                <a16:creationId xmlns:a16="http://schemas.microsoft.com/office/drawing/2014/main" id="{955B327E-9974-A747-9E2A-4D36D9075150}"/>
              </a:ext>
            </a:extLst>
          </p:cNvPr>
          <p:cNvSpPr>
            <a:spLocks noGrp="1"/>
          </p:cNvSpPr>
          <p:nvPr>
            <p:ph type="body" sz="quarter" idx="21" hasCustomPrompt="1"/>
          </p:nvPr>
        </p:nvSpPr>
        <p:spPr>
          <a:xfrm>
            <a:off x="1208358" y="1438205"/>
            <a:ext cx="3202986"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First list item, which can wrap to two lines</a:t>
            </a:r>
          </a:p>
        </p:txBody>
      </p:sp>
      <p:sp>
        <p:nvSpPr>
          <p:cNvPr id="27" name="Text Placeholder 2">
            <a:extLst>
              <a:ext uri="{FF2B5EF4-FFF2-40B4-BE49-F238E27FC236}">
                <a16:creationId xmlns:a16="http://schemas.microsoft.com/office/drawing/2014/main" id="{00C32198-953C-DC44-94A7-1B0FEE489084}"/>
              </a:ext>
            </a:extLst>
          </p:cNvPr>
          <p:cNvSpPr>
            <a:spLocks noGrp="1"/>
          </p:cNvSpPr>
          <p:nvPr>
            <p:ph type="body" sz="quarter" idx="22" hasCustomPrompt="1"/>
          </p:nvPr>
        </p:nvSpPr>
        <p:spPr>
          <a:xfrm>
            <a:off x="1208358" y="2417082"/>
            <a:ext cx="3202986"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Second list item, which can wrap to two lines</a:t>
            </a:r>
          </a:p>
        </p:txBody>
      </p:sp>
      <p:sp>
        <p:nvSpPr>
          <p:cNvPr id="28" name="Text Placeholder 2">
            <a:extLst>
              <a:ext uri="{FF2B5EF4-FFF2-40B4-BE49-F238E27FC236}">
                <a16:creationId xmlns:a16="http://schemas.microsoft.com/office/drawing/2014/main" id="{6B00E38A-BD1F-D44C-9620-AF9EFCE3C462}"/>
              </a:ext>
            </a:extLst>
          </p:cNvPr>
          <p:cNvSpPr>
            <a:spLocks noGrp="1"/>
          </p:cNvSpPr>
          <p:nvPr>
            <p:ph type="body" sz="quarter" idx="23" hasCustomPrompt="1"/>
          </p:nvPr>
        </p:nvSpPr>
        <p:spPr>
          <a:xfrm>
            <a:off x="1208358" y="3395959"/>
            <a:ext cx="3202986"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Third list item, which can wrap to two lines</a:t>
            </a:r>
          </a:p>
        </p:txBody>
      </p:sp>
      <p:sp>
        <p:nvSpPr>
          <p:cNvPr id="29" name="Text Placeholder 2">
            <a:extLst>
              <a:ext uri="{FF2B5EF4-FFF2-40B4-BE49-F238E27FC236}">
                <a16:creationId xmlns:a16="http://schemas.microsoft.com/office/drawing/2014/main" id="{ED9ED32F-6928-9745-B977-56D8A4568F83}"/>
              </a:ext>
            </a:extLst>
          </p:cNvPr>
          <p:cNvSpPr>
            <a:spLocks noGrp="1"/>
          </p:cNvSpPr>
          <p:nvPr>
            <p:ph type="body" sz="quarter" idx="24" hasCustomPrompt="1"/>
          </p:nvPr>
        </p:nvSpPr>
        <p:spPr>
          <a:xfrm>
            <a:off x="5485716" y="1438205"/>
            <a:ext cx="3202986"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Fourth list item, which can wrap to two lines</a:t>
            </a:r>
          </a:p>
        </p:txBody>
      </p:sp>
      <p:sp>
        <p:nvSpPr>
          <p:cNvPr id="31" name="Text Placeholder 2">
            <a:extLst>
              <a:ext uri="{FF2B5EF4-FFF2-40B4-BE49-F238E27FC236}">
                <a16:creationId xmlns:a16="http://schemas.microsoft.com/office/drawing/2014/main" id="{23C3B905-5EE4-4546-A614-7BB5B3CBBAC6}"/>
              </a:ext>
            </a:extLst>
          </p:cNvPr>
          <p:cNvSpPr>
            <a:spLocks noGrp="1"/>
          </p:cNvSpPr>
          <p:nvPr>
            <p:ph type="body" sz="quarter" idx="25" hasCustomPrompt="1"/>
          </p:nvPr>
        </p:nvSpPr>
        <p:spPr>
          <a:xfrm>
            <a:off x="5485716" y="2417082"/>
            <a:ext cx="3202986"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Fifth list item, which can wrap to two lines</a:t>
            </a:r>
          </a:p>
        </p:txBody>
      </p:sp>
      <p:sp>
        <p:nvSpPr>
          <p:cNvPr id="32" name="Text Placeholder 2">
            <a:extLst>
              <a:ext uri="{FF2B5EF4-FFF2-40B4-BE49-F238E27FC236}">
                <a16:creationId xmlns:a16="http://schemas.microsoft.com/office/drawing/2014/main" id="{D2B47E08-3831-3A42-BEBF-654B73EF09BD}"/>
              </a:ext>
            </a:extLst>
          </p:cNvPr>
          <p:cNvSpPr>
            <a:spLocks noGrp="1"/>
          </p:cNvSpPr>
          <p:nvPr>
            <p:ph type="body" sz="quarter" idx="26" hasCustomPrompt="1"/>
          </p:nvPr>
        </p:nvSpPr>
        <p:spPr>
          <a:xfrm>
            <a:off x="5485716" y="3395959"/>
            <a:ext cx="3202986"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Sixth list item, which can wrap to two lines</a:t>
            </a:r>
          </a:p>
        </p:txBody>
      </p:sp>
    </p:spTree>
    <p:extLst>
      <p:ext uri="{BB962C8B-B14F-4D97-AF65-F5344CB8AC3E}">
        <p14:creationId xmlns:p14="http://schemas.microsoft.com/office/powerpoint/2010/main" val="18721591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tats - 2 numbers">
    <p:spTree>
      <p:nvGrpSpPr>
        <p:cNvPr id="1" name="Shape 16"/>
        <p:cNvGrpSpPr/>
        <p:nvPr/>
      </p:nvGrpSpPr>
      <p:grpSpPr>
        <a:xfrm>
          <a:off x="0" y="0"/>
          <a:ext cx="0" cy="0"/>
          <a:chOff x="0" y="0"/>
          <a:chExt cx="0" cy="0"/>
        </a:xfrm>
      </p:grpSpPr>
      <p:sp>
        <p:nvSpPr>
          <p:cNvPr id="27" name="Text Placeholder 2">
            <a:extLst>
              <a:ext uri="{FF2B5EF4-FFF2-40B4-BE49-F238E27FC236}">
                <a16:creationId xmlns:a16="http://schemas.microsoft.com/office/drawing/2014/main" id="{37B5C1DC-0C10-294B-95BF-2F2C22BEB0BB}"/>
              </a:ext>
            </a:extLst>
          </p:cNvPr>
          <p:cNvSpPr>
            <a:spLocks noGrp="1"/>
          </p:cNvSpPr>
          <p:nvPr>
            <p:ph type="body" sz="quarter" idx="12" hasCustomPrompt="1"/>
          </p:nvPr>
        </p:nvSpPr>
        <p:spPr>
          <a:xfrm>
            <a:off x="1218670" y="1389666"/>
            <a:ext cx="2527014" cy="424300"/>
          </a:xfrm>
          <a:prstGeom prst="rect">
            <a:avLst/>
          </a:prstGeom>
        </p:spPr>
        <p:txBody>
          <a:bodyPr lIns="64008">
            <a:noAutofit/>
          </a:bodyPr>
          <a:lstStyle>
            <a:lvl1pPr marL="0" indent="0" algn="ctr">
              <a:lnSpc>
                <a:spcPct val="100000"/>
              </a:lnSpc>
              <a:buNone/>
              <a:defRPr lang="en-US" sz="1300" b="1" i="0" cap="all" baseline="0">
                <a:solidFill>
                  <a:schemeClr val="bg1">
                    <a:lumMod val="65000"/>
                  </a:schemeClr>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36" name="Text Placeholder 2">
            <a:extLst>
              <a:ext uri="{FF2B5EF4-FFF2-40B4-BE49-F238E27FC236}">
                <a16:creationId xmlns:a16="http://schemas.microsoft.com/office/drawing/2014/main" id="{93C8FB82-288F-A648-AD26-E9D13B151D69}"/>
              </a:ext>
            </a:extLst>
          </p:cNvPr>
          <p:cNvSpPr>
            <a:spLocks noGrp="1"/>
          </p:cNvSpPr>
          <p:nvPr>
            <p:ph type="body" sz="quarter" idx="20" hasCustomPrompt="1"/>
          </p:nvPr>
        </p:nvSpPr>
        <p:spPr>
          <a:xfrm>
            <a:off x="1218670" y="3580932"/>
            <a:ext cx="2527014" cy="424300"/>
          </a:xfrm>
          <a:prstGeom prst="rect">
            <a:avLst/>
          </a:prstGeom>
        </p:spPr>
        <p:txBody>
          <a:bodyPr lIns="64008">
            <a:noAutofit/>
          </a:bodyPr>
          <a:lstStyle>
            <a:lvl1pPr marL="0" indent="0" algn="ctr">
              <a:lnSpc>
                <a:spcPct val="100000"/>
              </a:lnSpc>
              <a:buNone/>
              <a:defRPr lang="en-US" sz="14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cxnSp>
        <p:nvCxnSpPr>
          <p:cNvPr id="12" name="Straight Connector 11">
            <a:extLst>
              <a:ext uri="{FF2B5EF4-FFF2-40B4-BE49-F238E27FC236}">
                <a16:creationId xmlns:a16="http://schemas.microsoft.com/office/drawing/2014/main" id="{03D5DF17-D6A2-F84F-B37C-4ABADE73E5F4}"/>
              </a:ext>
            </a:extLst>
          </p:cNvPr>
          <p:cNvCxnSpPr>
            <a:cxnSpLocks/>
          </p:cNvCxnSpPr>
          <p:nvPr userDrawn="1"/>
        </p:nvCxnSpPr>
        <p:spPr>
          <a:xfrm>
            <a:off x="4572000" y="1699925"/>
            <a:ext cx="0" cy="223383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 Placeholder 9">
            <a:extLst>
              <a:ext uri="{FF2B5EF4-FFF2-40B4-BE49-F238E27FC236}">
                <a16:creationId xmlns:a16="http://schemas.microsoft.com/office/drawing/2014/main" id="{5E2ACB70-A1AC-4346-BD4D-334AFB2CAD0A}"/>
              </a:ext>
            </a:extLst>
          </p:cNvPr>
          <p:cNvSpPr>
            <a:spLocks noGrp="1"/>
          </p:cNvSpPr>
          <p:nvPr>
            <p:ph type="body" sz="quarter" idx="14" hasCustomPrompt="1"/>
          </p:nvPr>
        </p:nvSpPr>
        <p:spPr>
          <a:xfrm>
            <a:off x="891877" y="1941329"/>
            <a:ext cx="501580" cy="687718"/>
          </a:xfrm>
          <a:prstGeom prst="rect">
            <a:avLst/>
          </a:prstGeom>
        </p:spPr>
        <p:txBody>
          <a:bodyPr lIns="0" tIns="0" rIns="0" bIns="0" anchor="t" anchorCtr="0">
            <a:noAutofit/>
          </a:bodyPr>
          <a:lstStyle>
            <a:lvl1pPr marL="4763" indent="0" algn="l">
              <a:lnSpc>
                <a:spcPct val="80000"/>
              </a:lnSpc>
              <a:buNone/>
              <a:tabLst/>
              <a:defRPr sz="85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
        <p:nvSpPr>
          <p:cNvPr id="19" name="Text Placeholder 9">
            <a:extLst>
              <a:ext uri="{FF2B5EF4-FFF2-40B4-BE49-F238E27FC236}">
                <a16:creationId xmlns:a16="http://schemas.microsoft.com/office/drawing/2014/main" id="{42EDC512-AD27-5844-A327-102036EE37E7}"/>
              </a:ext>
            </a:extLst>
          </p:cNvPr>
          <p:cNvSpPr>
            <a:spLocks noGrp="1"/>
          </p:cNvSpPr>
          <p:nvPr>
            <p:ph type="body" sz="quarter" idx="25" hasCustomPrompt="1"/>
          </p:nvPr>
        </p:nvSpPr>
        <p:spPr>
          <a:xfrm>
            <a:off x="1506911" y="1909240"/>
            <a:ext cx="1960379" cy="1416966"/>
          </a:xfrm>
          <a:prstGeom prst="rect">
            <a:avLst/>
          </a:prstGeom>
        </p:spPr>
        <p:txBody>
          <a:bodyPr lIns="0" tIns="0" rIns="0" bIns="0" anchor="t" anchorCtr="0">
            <a:noAutofit/>
          </a:bodyPr>
          <a:lstStyle>
            <a:lvl1pPr marL="4763" marR="0" indent="0" algn="l" defTabSz="914400" rtl="0" eaLnBrk="1" fontAlgn="auto" latinLnBrk="0" hangingPunct="1">
              <a:lnSpc>
                <a:spcPct val="80000"/>
              </a:lnSpc>
              <a:spcBef>
                <a:spcPts val="1000"/>
              </a:spcBef>
              <a:spcAft>
                <a:spcPts val="0"/>
              </a:spcAft>
              <a:buClr>
                <a:schemeClr val="tx1"/>
              </a:buClr>
              <a:buSzTx/>
              <a:buFont typeface="Arial" panose="020B0604020202020204" pitchFamily="34" charset="0"/>
              <a:buNone/>
              <a:tabLst/>
              <a:defRPr sz="14000" b="1" i="0" spc="-30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20" name="Text Placeholder 9">
            <a:extLst>
              <a:ext uri="{FF2B5EF4-FFF2-40B4-BE49-F238E27FC236}">
                <a16:creationId xmlns:a16="http://schemas.microsoft.com/office/drawing/2014/main" id="{47B0F113-6B5E-1C4A-9F6A-D3B17E00265A}"/>
              </a:ext>
            </a:extLst>
          </p:cNvPr>
          <p:cNvSpPr>
            <a:spLocks noGrp="1"/>
          </p:cNvSpPr>
          <p:nvPr>
            <p:ph type="body" sz="quarter" idx="26" hasCustomPrompt="1"/>
          </p:nvPr>
        </p:nvSpPr>
        <p:spPr>
          <a:xfrm>
            <a:off x="3408883" y="2421992"/>
            <a:ext cx="702031" cy="687718"/>
          </a:xfrm>
          <a:prstGeom prst="rect">
            <a:avLst/>
          </a:prstGeom>
        </p:spPr>
        <p:txBody>
          <a:bodyPr lIns="0" tIns="0" rIns="0" bIns="0" anchor="t" anchorCtr="0">
            <a:noAutofit/>
          </a:bodyPr>
          <a:lstStyle>
            <a:lvl1pPr marL="4763" indent="0" algn="l">
              <a:lnSpc>
                <a:spcPct val="80000"/>
              </a:lnSpc>
              <a:buNone/>
              <a:tabLst/>
              <a:defRPr sz="85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K</a:t>
            </a:r>
          </a:p>
        </p:txBody>
      </p:sp>
      <p:sp>
        <p:nvSpPr>
          <p:cNvPr id="21" name="Text Placeholder 2">
            <a:extLst>
              <a:ext uri="{FF2B5EF4-FFF2-40B4-BE49-F238E27FC236}">
                <a16:creationId xmlns:a16="http://schemas.microsoft.com/office/drawing/2014/main" id="{16AD0AA7-F34F-4246-B805-2B6BB88D0922}"/>
              </a:ext>
            </a:extLst>
          </p:cNvPr>
          <p:cNvSpPr>
            <a:spLocks noGrp="1"/>
          </p:cNvSpPr>
          <p:nvPr>
            <p:ph type="body" sz="quarter" idx="27" hasCustomPrompt="1"/>
          </p:nvPr>
        </p:nvSpPr>
        <p:spPr>
          <a:xfrm>
            <a:off x="5330401" y="1389666"/>
            <a:ext cx="2527014" cy="424300"/>
          </a:xfrm>
          <a:prstGeom prst="rect">
            <a:avLst/>
          </a:prstGeom>
        </p:spPr>
        <p:txBody>
          <a:bodyPr lIns="64008">
            <a:noAutofit/>
          </a:bodyPr>
          <a:lstStyle>
            <a:lvl1pPr marL="0" indent="0" algn="ctr">
              <a:lnSpc>
                <a:spcPct val="100000"/>
              </a:lnSpc>
              <a:buNone/>
              <a:defRPr lang="en-US" sz="1300" b="1" i="0" cap="all" baseline="0">
                <a:solidFill>
                  <a:schemeClr val="bg1">
                    <a:lumMod val="65000"/>
                  </a:schemeClr>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22" name="Text Placeholder 2">
            <a:extLst>
              <a:ext uri="{FF2B5EF4-FFF2-40B4-BE49-F238E27FC236}">
                <a16:creationId xmlns:a16="http://schemas.microsoft.com/office/drawing/2014/main" id="{21CC184C-01A4-D04B-AE0B-95550D5446F1}"/>
              </a:ext>
            </a:extLst>
          </p:cNvPr>
          <p:cNvSpPr>
            <a:spLocks noGrp="1"/>
          </p:cNvSpPr>
          <p:nvPr>
            <p:ph type="body" sz="quarter" idx="28" hasCustomPrompt="1"/>
          </p:nvPr>
        </p:nvSpPr>
        <p:spPr>
          <a:xfrm>
            <a:off x="5330401" y="3580932"/>
            <a:ext cx="2527014" cy="424300"/>
          </a:xfrm>
          <a:prstGeom prst="rect">
            <a:avLst/>
          </a:prstGeom>
        </p:spPr>
        <p:txBody>
          <a:bodyPr lIns="64008">
            <a:noAutofit/>
          </a:bodyPr>
          <a:lstStyle>
            <a:lvl1pPr marL="0" indent="0" algn="ctr">
              <a:lnSpc>
                <a:spcPct val="100000"/>
              </a:lnSpc>
              <a:buNone/>
              <a:defRPr lang="en-US" sz="14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23" name="Text Placeholder 9">
            <a:extLst>
              <a:ext uri="{FF2B5EF4-FFF2-40B4-BE49-F238E27FC236}">
                <a16:creationId xmlns:a16="http://schemas.microsoft.com/office/drawing/2014/main" id="{612D7DE7-5255-C94F-A466-875F57AFF27E}"/>
              </a:ext>
            </a:extLst>
          </p:cNvPr>
          <p:cNvSpPr>
            <a:spLocks noGrp="1"/>
          </p:cNvSpPr>
          <p:nvPr>
            <p:ph type="body" sz="quarter" idx="29" hasCustomPrompt="1"/>
          </p:nvPr>
        </p:nvSpPr>
        <p:spPr>
          <a:xfrm>
            <a:off x="5003608" y="1941329"/>
            <a:ext cx="501580" cy="687718"/>
          </a:xfrm>
          <a:prstGeom prst="rect">
            <a:avLst/>
          </a:prstGeom>
        </p:spPr>
        <p:txBody>
          <a:bodyPr lIns="0" tIns="0" rIns="0" bIns="0" anchor="t" anchorCtr="0">
            <a:noAutofit/>
          </a:bodyPr>
          <a:lstStyle>
            <a:lvl1pPr marL="4763" indent="0" algn="l">
              <a:lnSpc>
                <a:spcPct val="80000"/>
              </a:lnSpc>
              <a:buNone/>
              <a:tabLst/>
              <a:defRPr sz="85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
        <p:nvSpPr>
          <p:cNvPr id="24" name="Text Placeholder 9">
            <a:extLst>
              <a:ext uri="{FF2B5EF4-FFF2-40B4-BE49-F238E27FC236}">
                <a16:creationId xmlns:a16="http://schemas.microsoft.com/office/drawing/2014/main" id="{5642AEB8-8A86-5F49-B34B-260B15A4462C}"/>
              </a:ext>
            </a:extLst>
          </p:cNvPr>
          <p:cNvSpPr>
            <a:spLocks noGrp="1"/>
          </p:cNvSpPr>
          <p:nvPr>
            <p:ph type="body" sz="quarter" idx="30" hasCustomPrompt="1"/>
          </p:nvPr>
        </p:nvSpPr>
        <p:spPr>
          <a:xfrm>
            <a:off x="5618642" y="1909240"/>
            <a:ext cx="1960379" cy="1416966"/>
          </a:xfrm>
          <a:prstGeom prst="rect">
            <a:avLst/>
          </a:prstGeom>
        </p:spPr>
        <p:txBody>
          <a:bodyPr lIns="0" tIns="0" rIns="0" bIns="0" anchor="t" anchorCtr="0">
            <a:noAutofit/>
          </a:bodyPr>
          <a:lstStyle>
            <a:lvl1pPr marL="4763" indent="0" algn="l">
              <a:lnSpc>
                <a:spcPct val="80000"/>
              </a:lnSpc>
              <a:buNone/>
              <a:tabLst/>
              <a:defRPr sz="14000" b="1" i="0" spc="-30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25" name="Text Placeholder 9">
            <a:extLst>
              <a:ext uri="{FF2B5EF4-FFF2-40B4-BE49-F238E27FC236}">
                <a16:creationId xmlns:a16="http://schemas.microsoft.com/office/drawing/2014/main" id="{D608BA89-C4A8-704E-AC0A-F3BEDE683409}"/>
              </a:ext>
            </a:extLst>
          </p:cNvPr>
          <p:cNvSpPr>
            <a:spLocks noGrp="1"/>
          </p:cNvSpPr>
          <p:nvPr>
            <p:ph type="body" sz="quarter" idx="31" hasCustomPrompt="1"/>
          </p:nvPr>
        </p:nvSpPr>
        <p:spPr>
          <a:xfrm>
            <a:off x="7520614" y="2421992"/>
            <a:ext cx="702031" cy="687718"/>
          </a:xfrm>
          <a:prstGeom prst="rect">
            <a:avLst/>
          </a:prstGeom>
        </p:spPr>
        <p:txBody>
          <a:bodyPr lIns="0" tIns="0" rIns="0" bIns="0" anchor="t" anchorCtr="0">
            <a:noAutofit/>
          </a:bodyPr>
          <a:lstStyle>
            <a:lvl1pPr marL="4763" indent="0" algn="l">
              <a:lnSpc>
                <a:spcPct val="80000"/>
              </a:lnSpc>
              <a:buNone/>
              <a:tabLst/>
              <a:defRPr sz="85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M</a:t>
            </a:r>
          </a:p>
        </p:txBody>
      </p:sp>
    </p:spTree>
    <p:extLst>
      <p:ext uri="{BB962C8B-B14F-4D97-AF65-F5344CB8AC3E}">
        <p14:creationId xmlns:p14="http://schemas.microsoft.com/office/powerpoint/2010/main" val="25350344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tats - 3 numbers">
    <p:spTree>
      <p:nvGrpSpPr>
        <p:cNvPr id="1" name="Shape 16"/>
        <p:cNvGrpSpPr/>
        <p:nvPr/>
      </p:nvGrpSpPr>
      <p:grpSpPr>
        <a:xfrm>
          <a:off x="0" y="0"/>
          <a:ext cx="0" cy="0"/>
          <a:chOff x="0" y="0"/>
          <a:chExt cx="0" cy="0"/>
        </a:xfrm>
      </p:grpSpPr>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36" name="Text Placeholder 2">
            <a:extLst>
              <a:ext uri="{FF2B5EF4-FFF2-40B4-BE49-F238E27FC236}">
                <a16:creationId xmlns:a16="http://schemas.microsoft.com/office/drawing/2014/main" id="{93C8FB82-288F-A648-AD26-E9D13B151D69}"/>
              </a:ext>
            </a:extLst>
          </p:cNvPr>
          <p:cNvSpPr>
            <a:spLocks noGrp="1"/>
          </p:cNvSpPr>
          <p:nvPr>
            <p:ph type="body" sz="quarter" idx="20" hasCustomPrompt="1"/>
          </p:nvPr>
        </p:nvSpPr>
        <p:spPr>
          <a:xfrm>
            <a:off x="256840" y="3125620"/>
            <a:ext cx="2527014" cy="424300"/>
          </a:xfrm>
          <a:prstGeom prst="rect">
            <a:avLst/>
          </a:prstGeom>
        </p:spPr>
        <p:txBody>
          <a:bodyPr lIns="64008">
            <a:noAutofit/>
          </a:bodyPr>
          <a:lstStyle>
            <a:lvl1pPr marL="0" indent="0" algn="ctr">
              <a:lnSpc>
                <a:spcPct val="100000"/>
              </a:lnSpc>
              <a:buNone/>
              <a:defRPr lang="en-US" sz="14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cxnSp>
        <p:nvCxnSpPr>
          <p:cNvPr id="12" name="Straight Connector 11">
            <a:extLst>
              <a:ext uri="{FF2B5EF4-FFF2-40B4-BE49-F238E27FC236}">
                <a16:creationId xmlns:a16="http://schemas.microsoft.com/office/drawing/2014/main" id="{03D5DF17-D6A2-F84F-B37C-4ABADE73E5F4}"/>
              </a:ext>
            </a:extLst>
          </p:cNvPr>
          <p:cNvCxnSpPr>
            <a:cxnSpLocks/>
          </p:cNvCxnSpPr>
          <p:nvPr userDrawn="1"/>
        </p:nvCxnSpPr>
        <p:spPr>
          <a:xfrm>
            <a:off x="2689284" y="1561500"/>
            <a:ext cx="0" cy="200451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 Placeholder 9">
            <a:extLst>
              <a:ext uri="{FF2B5EF4-FFF2-40B4-BE49-F238E27FC236}">
                <a16:creationId xmlns:a16="http://schemas.microsoft.com/office/drawing/2014/main" id="{5E2ACB70-A1AC-4346-BD4D-334AFB2CAD0A}"/>
              </a:ext>
            </a:extLst>
          </p:cNvPr>
          <p:cNvSpPr>
            <a:spLocks noGrp="1"/>
          </p:cNvSpPr>
          <p:nvPr>
            <p:ph type="body" sz="quarter" idx="14" hasCustomPrompt="1"/>
          </p:nvPr>
        </p:nvSpPr>
        <p:spPr>
          <a:xfrm>
            <a:off x="206997" y="1889982"/>
            <a:ext cx="501580" cy="687718"/>
          </a:xfrm>
          <a:prstGeom prst="rect">
            <a:avLst/>
          </a:prstGeom>
        </p:spPr>
        <p:txBody>
          <a:bodyPr lIns="0" tIns="0" rIns="0" bIns="0" anchor="t" anchorCtr="0">
            <a:noAutofit/>
          </a:bodyPr>
          <a:lstStyle>
            <a:lvl1pPr marL="4763" indent="0" algn="l">
              <a:lnSpc>
                <a:spcPct val="80000"/>
              </a:lnSpc>
              <a:buNone/>
              <a:tabLst/>
              <a:defRPr sz="70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
        <p:nvSpPr>
          <p:cNvPr id="19" name="Text Placeholder 9">
            <a:extLst>
              <a:ext uri="{FF2B5EF4-FFF2-40B4-BE49-F238E27FC236}">
                <a16:creationId xmlns:a16="http://schemas.microsoft.com/office/drawing/2014/main" id="{42EDC512-AD27-5844-A327-102036EE37E7}"/>
              </a:ext>
            </a:extLst>
          </p:cNvPr>
          <p:cNvSpPr>
            <a:spLocks noGrp="1"/>
          </p:cNvSpPr>
          <p:nvPr>
            <p:ph type="body" sz="quarter" idx="25" hasCustomPrompt="1"/>
          </p:nvPr>
        </p:nvSpPr>
        <p:spPr>
          <a:xfrm>
            <a:off x="709114" y="1816252"/>
            <a:ext cx="1619086" cy="1170149"/>
          </a:xfrm>
          <a:prstGeom prst="rect">
            <a:avLst/>
          </a:prstGeom>
        </p:spPr>
        <p:txBody>
          <a:bodyPr lIns="0" tIns="0" rIns="0" bIns="0" anchor="t" anchorCtr="0">
            <a:noAutofit/>
          </a:bodyPr>
          <a:lstStyle>
            <a:lvl1pPr marL="4763" indent="0" algn="l">
              <a:lnSpc>
                <a:spcPct val="80000"/>
              </a:lnSpc>
              <a:buNone/>
              <a:tabLst/>
              <a:defRPr sz="12000" b="1" i="0" spc="-30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20" name="Text Placeholder 9">
            <a:extLst>
              <a:ext uri="{FF2B5EF4-FFF2-40B4-BE49-F238E27FC236}">
                <a16:creationId xmlns:a16="http://schemas.microsoft.com/office/drawing/2014/main" id="{47B0F113-6B5E-1C4A-9F6A-D3B17E00265A}"/>
              </a:ext>
            </a:extLst>
          </p:cNvPr>
          <p:cNvSpPr>
            <a:spLocks noGrp="1"/>
          </p:cNvSpPr>
          <p:nvPr>
            <p:ph type="body" sz="quarter" idx="26" hasCustomPrompt="1"/>
          </p:nvPr>
        </p:nvSpPr>
        <p:spPr>
          <a:xfrm>
            <a:off x="2339222" y="2233841"/>
            <a:ext cx="702031" cy="687718"/>
          </a:xfrm>
          <a:prstGeom prst="rect">
            <a:avLst/>
          </a:prstGeom>
        </p:spPr>
        <p:txBody>
          <a:bodyPr lIns="0" tIns="0" rIns="0" bIns="0" anchor="t" anchorCtr="0">
            <a:noAutofit/>
          </a:bodyPr>
          <a:lstStyle>
            <a:lvl1pPr marL="4763" indent="0" algn="l">
              <a:lnSpc>
                <a:spcPct val="80000"/>
              </a:lnSpc>
              <a:buNone/>
              <a:tabLst/>
              <a:defRPr sz="70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K</a:t>
            </a:r>
          </a:p>
        </p:txBody>
      </p:sp>
      <p:sp>
        <p:nvSpPr>
          <p:cNvPr id="34" name="Text Placeholder 2">
            <a:extLst>
              <a:ext uri="{FF2B5EF4-FFF2-40B4-BE49-F238E27FC236}">
                <a16:creationId xmlns:a16="http://schemas.microsoft.com/office/drawing/2014/main" id="{08C00A95-89FE-8C4A-90B8-C3BDFD87EA7E}"/>
              </a:ext>
            </a:extLst>
          </p:cNvPr>
          <p:cNvSpPr>
            <a:spLocks noGrp="1"/>
          </p:cNvSpPr>
          <p:nvPr>
            <p:ph type="body" sz="quarter" idx="28" hasCustomPrompt="1"/>
          </p:nvPr>
        </p:nvSpPr>
        <p:spPr>
          <a:xfrm>
            <a:off x="3308493" y="3125620"/>
            <a:ext cx="2527014" cy="424300"/>
          </a:xfrm>
          <a:prstGeom prst="rect">
            <a:avLst/>
          </a:prstGeom>
        </p:spPr>
        <p:txBody>
          <a:bodyPr lIns="64008">
            <a:noAutofit/>
          </a:bodyPr>
          <a:lstStyle>
            <a:lvl1pPr marL="0" indent="0" algn="ctr">
              <a:lnSpc>
                <a:spcPct val="100000"/>
              </a:lnSpc>
              <a:buNone/>
              <a:defRPr lang="en-US" sz="14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cxnSp>
        <p:nvCxnSpPr>
          <p:cNvPr id="35" name="Straight Connector 34">
            <a:extLst>
              <a:ext uri="{FF2B5EF4-FFF2-40B4-BE49-F238E27FC236}">
                <a16:creationId xmlns:a16="http://schemas.microsoft.com/office/drawing/2014/main" id="{DAD1EBF1-9480-F341-BF2F-3F4E7AEE132B}"/>
              </a:ext>
            </a:extLst>
          </p:cNvPr>
          <p:cNvCxnSpPr>
            <a:cxnSpLocks/>
          </p:cNvCxnSpPr>
          <p:nvPr userDrawn="1"/>
        </p:nvCxnSpPr>
        <p:spPr>
          <a:xfrm>
            <a:off x="5698301" y="1561500"/>
            <a:ext cx="0" cy="200451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Text Placeholder 9">
            <a:extLst>
              <a:ext uri="{FF2B5EF4-FFF2-40B4-BE49-F238E27FC236}">
                <a16:creationId xmlns:a16="http://schemas.microsoft.com/office/drawing/2014/main" id="{7C0B2B62-A9DC-0B43-9993-1214F588BFF8}"/>
              </a:ext>
            </a:extLst>
          </p:cNvPr>
          <p:cNvSpPr>
            <a:spLocks noGrp="1"/>
          </p:cNvSpPr>
          <p:nvPr>
            <p:ph type="body" sz="quarter" idx="29" hasCustomPrompt="1"/>
          </p:nvPr>
        </p:nvSpPr>
        <p:spPr>
          <a:xfrm>
            <a:off x="3258650" y="1889982"/>
            <a:ext cx="501580" cy="687718"/>
          </a:xfrm>
          <a:prstGeom prst="rect">
            <a:avLst/>
          </a:prstGeom>
        </p:spPr>
        <p:txBody>
          <a:bodyPr lIns="0" tIns="0" rIns="0" bIns="0" anchor="t" anchorCtr="0">
            <a:noAutofit/>
          </a:bodyPr>
          <a:lstStyle>
            <a:lvl1pPr marL="4763" indent="0" algn="l">
              <a:lnSpc>
                <a:spcPct val="80000"/>
              </a:lnSpc>
              <a:buNone/>
              <a:tabLst/>
              <a:defRPr sz="70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
        <p:nvSpPr>
          <p:cNvPr id="42" name="Text Placeholder 9">
            <a:extLst>
              <a:ext uri="{FF2B5EF4-FFF2-40B4-BE49-F238E27FC236}">
                <a16:creationId xmlns:a16="http://schemas.microsoft.com/office/drawing/2014/main" id="{D4BBFE2B-BE2E-ED48-9D91-C818ED8BFEBC}"/>
              </a:ext>
            </a:extLst>
          </p:cNvPr>
          <p:cNvSpPr>
            <a:spLocks noGrp="1"/>
          </p:cNvSpPr>
          <p:nvPr>
            <p:ph type="body" sz="quarter" idx="30" hasCustomPrompt="1"/>
          </p:nvPr>
        </p:nvSpPr>
        <p:spPr>
          <a:xfrm>
            <a:off x="3760767" y="1816252"/>
            <a:ext cx="1619086" cy="1170149"/>
          </a:xfrm>
          <a:prstGeom prst="rect">
            <a:avLst/>
          </a:prstGeom>
        </p:spPr>
        <p:txBody>
          <a:bodyPr lIns="0" tIns="0" rIns="0" bIns="0" anchor="t" anchorCtr="0">
            <a:noAutofit/>
          </a:bodyPr>
          <a:lstStyle>
            <a:lvl1pPr marL="4763" indent="0" algn="l">
              <a:lnSpc>
                <a:spcPct val="80000"/>
              </a:lnSpc>
              <a:buNone/>
              <a:tabLst/>
              <a:defRPr sz="12000" b="1" i="0" spc="-30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43" name="Text Placeholder 9">
            <a:extLst>
              <a:ext uri="{FF2B5EF4-FFF2-40B4-BE49-F238E27FC236}">
                <a16:creationId xmlns:a16="http://schemas.microsoft.com/office/drawing/2014/main" id="{B2C1F089-2891-8C4A-9CA8-65B518949E54}"/>
              </a:ext>
            </a:extLst>
          </p:cNvPr>
          <p:cNvSpPr>
            <a:spLocks noGrp="1"/>
          </p:cNvSpPr>
          <p:nvPr>
            <p:ph type="body" sz="quarter" idx="31" hasCustomPrompt="1"/>
          </p:nvPr>
        </p:nvSpPr>
        <p:spPr>
          <a:xfrm>
            <a:off x="5390875" y="2233841"/>
            <a:ext cx="702031" cy="687718"/>
          </a:xfrm>
          <a:prstGeom prst="rect">
            <a:avLst/>
          </a:prstGeom>
        </p:spPr>
        <p:txBody>
          <a:bodyPr lIns="0" tIns="0" rIns="0" bIns="0" anchor="t" anchorCtr="0">
            <a:noAutofit/>
          </a:bodyPr>
          <a:lstStyle>
            <a:lvl1pPr marL="4763" indent="0" algn="l">
              <a:lnSpc>
                <a:spcPct val="80000"/>
              </a:lnSpc>
              <a:buNone/>
              <a:tabLst/>
              <a:defRPr sz="70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K</a:t>
            </a:r>
          </a:p>
        </p:txBody>
      </p:sp>
      <p:sp>
        <p:nvSpPr>
          <p:cNvPr id="45" name="Text Placeholder 2">
            <a:extLst>
              <a:ext uri="{FF2B5EF4-FFF2-40B4-BE49-F238E27FC236}">
                <a16:creationId xmlns:a16="http://schemas.microsoft.com/office/drawing/2014/main" id="{2F7E586F-4D63-A445-99F4-2AC2768B63C2}"/>
              </a:ext>
            </a:extLst>
          </p:cNvPr>
          <p:cNvSpPr>
            <a:spLocks noGrp="1"/>
          </p:cNvSpPr>
          <p:nvPr>
            <p:ph type="body" sz="quarter" idx="33" hasCustomPrompt="1"/>
          </p:nvPr>
        </p:nvSpPr>
        <p:spPr>
          <a:xfrm>
            <a:off x="6328177" y="3125620"/>
            <a:ext cx="2527014" cy="424300"/>
          </a:xfrm>
          <a:prstGeom prst="rect">
            <a:avLst/>
          </a:prstGeom>
        </p:spPr>
        <p:txBody>
          <a:bodyPr lIns="64008">
            <a:noAutofit/>
          </a:bodyPr>
          <a:lstStyle>
            <a:lvl1pPr marL="0" indent="0" algn="ctr">
              <a:lnSpc>
                <a:spcPct val="100000"/>
              </a:lnSpc>
              <a:buNone/>
              <a:defRPr lang="en-US" sz="14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46" name="Text Placeholder 9">
            <a:extLst>
              <a:ext uri="{FF2B5EF4-FFF2-40B4-BE49-F238E27FC236}">
                <a16:creationId xmlns:a16="http://schemas.microsoft.com/office/drawing/2014/main" id="{6A3CEDFC-ADEC-FF47-880C-5EDFC9A34C24}"/>
              </a:ext>
            </a:extLst>
          </p:cNvPr>
          <p:cNvSpPr>
            <a:spLocks noGrp="1"/>
          </p:cNvSpPr>
          <p:nvPr>
            <p:ph type="body" sz="quarter" idx="34" hasCustomPrompt="1"/>
          </p:nvPr>
        </p:nvSpPr>
        <p:spPr>
          <a:xfrm>
            <a:off x="6278334" y="1889982"/>
            <a:ext cx="501580" cy="687718"/>
          </a:xfrm>
          <a:prstGeom prst="rect">
            <a:avLst/>
          </a:prstGeom>
        </p:spPr>
        <p:txBody>
          <a:bodyPr lIns="0" tIns="0" rIns="0" bIns="0" anchor="t" anchorCtr="0">
            <a:noAutofit/>
          </a:bodyPr>
          <a:lstStyle>
            <a:lvl1pPr marL="4763" indent="0" algn="l">
              <a:lnSpc>
                <a:spcPct val="80000"/>
              </a:lnSpc>
              <a:buNone/>
              <a:tabLst/>
              <a:defRPr sz="70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
        <p:nvSpPr>
          <p:cNvPr id="47" name="Text Placeholder 9">
            <a:extLst>
              <a:ext uri="{FF2B5EF4-FFF2-40B4-BE49-F238E27FC236}">
                <a16:creationId xmlns:a16="http://schemas.microsoft.com/office/drawing/2014/main" id="{60B5477F-EEF7-4141-A48E-57AE446BB8CF}"/>
              </a:ext>
            </a:extLst>
          </p:cNvPr>
          <p:cNvSpPr>
            <a:spLocks noGrp="1"/>
          </p:cNvSpPr>
          <p:nvPr>
            <p:ph type="body" sz="quarter" idx="35" hasCustomPrompt="1"/>
          </p:nvPr>
        </p:nvSpPr>
        <p:spPr>
          <a:xfrm>
            <a:off x="6780451" y="1816252"/>
            <a:ext cx="1619086" cy="1170149"/>
          </a:xfrm>
          <a:prstGeom prst="rect">
            <a:avLst/>
          </a:prstGeom>
        </p:spPr>
        <p:txBody>
          <a:bodyPr lIns="0" tIns="0" rIns="0" bIns="0" anchor="t" anchorCtr="0">
            <a:noAutofit/>
          </a:bodyPr>
          <a:lstStyle>
            <a:lvl1pPr marL="4763" indent="0" algn="l">
              <a:lnSpc>
                <a:spcPct val="80000"/>
              </a:lnSpc>
              <a:buNone/>
              <a:tabLst/>
              <a:defRPr sz="12000" b="1" i="0" spc="-30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48" name="Text Placeholder 9">
            <a:extLst>
              <a:ext uri="{FF2B5EF4-FFF2-40B4-BE49-F238E27FC236}">
                <a16:creationId xmlns:a16="http://schemas.microsoft.com/office/drawing/2014/main" id="{C1E333DD-F985-614E-9F73-5C22F5DC6197}"/>
              </a:ext>
            </a:extLst>
          </p:cNvPr>
          <p:cNvSpPr>
            <a:spLocks noGrp="1"/>
          </p:cNvSpPr>
          <p:nvPr>
            <p:ph type="body" sz="quarter" idx="36" hasCustomPrompt="1"/>
          </p:nvPr>
        </p:nvSpPr>
        <p:spPr>
          <a:xfrm>
            <a:off x="8410559" y="2233841"/>
            <a:ext cx="702031" cy="687718"/>
          </a:xfrm>
          <a:prstGeom prst="rect">
            <a:avLst/>
          </a:prstGeom>
        </p:spPr>
        <p:txBody>
          <a:bodyPr lIns="0" tIns="0" rIns="0" bIns="0" anchor="t" anchorCtr="0">
            <a:noAutofit/>
          </a:bodyPr>
          <a:lstStyle>
            <a:lvl1pPr marL="4763" indent="0" algn="l">
              <a:lnSpc>
                <a:spcPct val="80000"/>
              </a:lnSpc>
              <a:buNone/>
              <a:tabLst/>
              <a:defRPr sz="70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K</a:t>
            </a:r>
          </a:p>
        </p:txBody>
      </p:sp>
    </p:spTree>
    <p:extLst>
      <p:ext uri="{BB962C8B-B14F-4D97-AF65-F5344CB8AC3E}">
        <p14:creationId xmlns:p14="http://schemas.microsoft.com/office/powerpoint/2010/main" val="3649169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Stats - 3 numbers">
    <p:spTree>
      <p:nvGrpSpPr>
        <p:cNvPr id="1" name="Shape 16"/>
        <p:cNvGrpSpPr/>
        <p:nvPr/>
      </p:nvGrpSpPr>
      <p:grpSpPr>
        <a:xfrm>
          <a:off x="0" y="0"/>
          <a:ext cx="0" cy="0"/>
          <a:chOff x="0" y="0"/>
          <a:chExt cx="0" cy="0"/>
        </a:xfrm>
      </p:grpSpPr>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36" name="Text Placeholder 2">
            <a:extLst>
              <a:ext uri="{FF2B5EF4-FFF2-40B4-BE49-F238E27FC236}">
                <a16:creationId xmlns:a16="http://schemas.microsoft.com/office/drawing/2014/main" id="{93C8FB82-288F-A648-AD26-E9D13B151D69}"/>
              </a:ext>
            </a:extLst>
          </p:cNvPr>
          <p:cNvSpPr>
            <a:spLocks noGrp="1"/>
          </p:cNvSpPr>
          <p:nvPr>
            <p:ph type="body" sz="quarter" idx="20" hasCustomPrompt="1"/>
          </p:nvPr>
        </p:nvSpPr>
        <p:spPr>
          <a:xfrm>
            <a:off x="3105808" y="1773616"/>
            <a:ext cx="2270234" cy="356044"/>
          </a:xfrm>
          <a:prstGeom prst="rect">
            <a:avLst/>
          </a:prstGeom>
        </p:spPr>
        <p:txBody>
          <a:bodyPr lIns="64008">
            <a:noAutofit/>
          </a:bodyPr>
          <a:lstStyle>
            <a:lvl1pPr marL="0" indent="0" algn="ctr">
              <a:lnSpc>
                <a:spcPct val="100000"/>
              </a:lnSpc>
              <a:buNone/>
              <a:defRPr lang="en-US" sz="12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18" name="Text Placeholder 9">
            <a:extLst>
              <a:ext uri="{FF2B5EF4-FFF2-40B4-BE49-F238E27FC236}">
                <a16:creationId xmlns:a16="http://schemas.microsoft.com/office/drawing/2014/main" id="{5E2ACB70-A1AC-4346-BD4D-334AFB2CAD0A}"/>
              </a:ext>
            </a:extLst>
          </p:cNvPr>
          <p:cNvSpPr>
            <a:spLocks noGrp="1"/>
          </p:cNvSpPr>
          <p:nvPr>
            <p:ph type="body" sz="quarter" idx="14" hasCustomPrompt="1"/>
          </p:nvPr>
        </p:nvSpPr>
        <p:spPr>
          <a:xfrm>
            <a:off x="3277799" y="1025128"/>
            <a:ext cx="344796" cy="490611"/>
          </a:xfrm>
          <a:prstGeom prst="rect">
            <a:avLst/>
          </a:prstGeom>
        </p:spPr>
        <p:txBody>
          <a:bodyPr lIns="0" tIns="0" rIns="0" bIns="0" anchor="t" anchorCtr="0">
            <a:noAutofit/>
          </a:bodyPr>
          <a:lstStyle>
            <a:lvl1pPr marL="4763" indent="0" algn="l">
              <a:lnSpc>
                <a:spcPct val="80000"/>
              </a:lnSpc>
              <a:buNone/>
              <a:tabLst/>
              <a:defRPr sz="48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
        <p:nvSpPr>
          <p:cNvPr id="19" name="Text Placeholder 9">
            <a:extLst>
              <a:ext uri="{FF2B5EF4-FFF2-40B4-BE49-F238E27FC236}">
                <a16:creationId xmlns:a16="http://schemas.microsoft.com/office/drawing/2014/main" id="{42EDC512-AD27-5844-A327-102036EE37E7}"/>
              </a:ext>
            </a:extLst>
          </p:cNvPr>
          <p:cNvSpPr>
            <a:spLocks noGrp="1"/>
          </p:cNvSpPr>
          <p:nvPr>
            <p:ph type="body" sz="quarter" idx="25" hasCustomPrompt="1"/>
          </p:nvPr>
        </p:nvSpPr>
        <p:spPr>
          <a:xfrm>
            <a:off x="3633617" y="996447"/>
            <a:ext cx="1088155" cy="755498"/>
          </a:xfrm>
          <a:prstGeom prst="rect">
            <a:avLst/>
          </a:prstGeom>
        </p:spPr>
        <p:txBody>
          <a:bodyPr lIns="0" tIns="0" rIns="0" bIns="0" anchor="t" anchorCtr="0">
            <a:noAutofit/>
          </a:bodyPr>
          <a:lstStyle>
            <a:lvl1pPr marL="4763" indent="0" algn="l">
              <a:lnSpc>
                <a:spcPct val="80000"/>
              </a:lnSpc>
              <a:buNone/>
              <a:tabLst/>
              <a:defRPr sz="8000" b="1" i="0" spc="-30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20" name="Text Placeholder 9">
            <a:extLst>
              <a:ext uri="{FF2B5EF4-FFF2-40B4-BE49-F238E27FC236}">
                <a16:creationId xmlns:a16="http://schemas.microsoft.com/office/drawing/2014/main" id="{47B0F113-6B5E-1C4A-9F6A-D3B17E00265A}"/>
              </a:ext>
            </a:extLst>
          </p:cNvPr>
          <p:cNvSpPr>
            <a:spLocks noGrp="1"/>
          </p:cNvSpPr>
          <p:nvPr>
            <p:ph type="body" sz="quarter" idx="26" hasCustomPrompt="1"/>
          </p:nvPr>
        </p:nvSpPr>
        <p:spPr>
          <a:xfrm>
            <a:off x="4732794" y="1258676"/>
            <a:ext cx="380330" cy="424299"/>
          </a:xfrm>
          <a:prstGeom prst="rect">
            <a:avLst/>
          </a:prstGeom>
        </p:spPr>
        <p:txBody>
          <a:bodyPr lIns="0" tIns="0" rIns="0" bIns="0" anchor="t" anchorCtr="0">
            <a:noAutofit/>
          </a:bodyPr>
          <a:lstStyle>
            <a:lvl1pPr marL="4763" indent="0" algn="r">
              <a:lnSpc>
                <a:spcPct val="80000"/>
              </a:lnSpc>
              <a:buNone/>
              <a:tabLst/>
              <a:defRPr sz="48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K</a:t>
            </a:r>
          </a:p>
        </p:txBody>
      </p:sp>
      <p:cxnSp>
        <p:nvCxnSpPr>
          <p:cNvPr id="35" name="Straight Connector 34">
            <a:extLst>
              <a:ext uri="{FF2B5EF4-FFF2-40B4-BE49-F238E27FC236}">
                <a16:creationId xmlns:a16="http://schemas.microsoft.com/office/drawing/2014/main" id="{DAD1EBF1-9480-F341-BF2F-3F4E7AEE132B}"/>
              </a:ext>
            </a:extLst>
          </p:cNvPr>
          <p:cNvCxnSpPr>
            <a:cxnSpLocks/>
          </p:cNvCxnSpPr>
          <p:nvPr userDrawn="1"/>
        </p:nvCxnSpPr>
        <p:spPr>
          <a:xfrm flipH="1">
            <a:off x="3350175" y="2161418"/>
            <a:ext cx="176294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C2FEAE9F-AC96-B84D-BDA9-590C37BB15B5}"/>
              </a:ext>
            </a:extLst>
          </p:cNvPr>
          <p:cNvSpPr>
            <a:spLocks noGrp="1"/>
          </p:cNvSpPr>
          <p:nvPr>
            <p:ph type="body" sz="quarter" idx="27" hasCustomPrompt="1"/>
          </p:nvPr>
        </p:nvSpPr>
        <p:spPr>
          <a:xfrm>
            <a:off x="3105808" y="3082154"/>
            <a:ext cx="2270234" cy="356044"/>
          </a:xfrm>
          <a:prstGeom prst="rect">
            <a:avLst/>
          </a:prstGeom>
        </p:spPr>
        <p:txBody>
          <a:bodyPr lIns="64008">
            <a:noAutofit/>
          </a:bodyPr>
          <a:lstStyle>
            <a:lvl1pPr marL="0" indent="0" algn="ctr">
              <a:lnSpc>
                <a:spcPct val="100000"/>
              </a:lnSpc>
              <a:buNone/>
              <a:defRPr lang="en-US" sz="12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24" name="Text Placeholder 9">
            <a:extLst>
              <a:ext uri="{FF2B5EF4-FFF2-40B4-BE49-F238E27FC236}">
                <a16:creationId xmlns:a16="http://schemas.microsoft.com/office/drawing/2014/main" id="{6C0C1053-501A-B542-8800-8F1E322E07B5}"/>
              </a:ext>
            </a:extLst>
          </p:cNvPr>
          <p:cNvSpPr>
            <a:spLocks noGrp="1"/>
          </p:cNvSpPr>
          <p:nvPr>
            <p:ph type="body" sz="quarter" idx="28" hasCustomPrompt="1"/>
          </p:nvPr>
        </p:nvSpPr>
        <p:spPr>
          <a:xfrm>
            <a:off x="3277799" y="2333666"/>
            <a:ext cx="344796" cy="490611"/>
          </a:xfrm>
          <a:prstGeom prst="rect">
            <a:avLst/>
          </a:prstGeom>
        </p:spPr>
        <p:txBody>
          <a:bodyPr lIns="0" tIns="0" rIns="0" bIns="0" anchor="t" anchorCtr="0">
            <a:noAutofit/>
          </a:bodyPr>
          <a:lstStyle>
            <a:lvl1pPr marL="4763" indent="0" algn="l">
              <a:lnSpc>
                <a:spcPct val="80000"/>
              </a:lnSpc>
              <a:buNone/>
              <a:tabLst/>
              <a:defRPr sz="48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
        <p:nvSpPr>
          <p:cNvPr id="25" name="Text Placeholder 9">
            <a:extLst>
              <a:ext uri="{FF2B5EF4-FFF2-40B4-BE49-F238E27FC236}">
                <a16:creationId xmlns:a16="http://schemas.microsoft.com/office/drawing/2014/main" id="{4DB9EDF5-7DF2-1C4A-BC80-2EBB04A6182F}"/>
              </a:ext>
            </a:extLst>
          </p:cNvPr>
          <p:cNvSpPr>
            <a:spLocks noGrp="1"/>
          </p:cNvSpPr>
          <p:nvPr>
            <p:ph type="body" sz="quarter" idx="29" hasCustomPrompt="1"/>
          </p:nvPr>
        </p:nvSpPr>
        <p:spPr>
          <a:xfrm>
            <a:off x="3633617" y="2304985"/>
            <a:ext cx="1088155" cy="755498"/>
          </a:xfrm>
          <a:prstGeom prst="rect">
            <a:avLst/>
          </a:prstGeom>
        </p:spPr>
        <p:txBody>
          <a:bodyPr lIns="0" tIns="0" rIns="0" bIns="0" anchor="t" anchorCtr="0">
            <a:noAutofit/>
          </a:bodyPr>
          <a:lstStyle>
            <a:lvl1pPr marL="4763" indent="0" algn="l">
              <a:lnSpc>
                <a:spcPct val="80000"/>
              </a:lnSpc>
              <a:buNone/>
              <a:tabLst/>
              <a:defRPr sz="8000" b="1" i="0" spc="-30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26" name="Text Placeholder 9">
            <a:extLst>
              <a:ext uri="{FF2B5EF4-FFF2-40B4-BE49-F238E27FC236}">
                <a16:creationId xmlns:a16="http://schemas.microsoft.com/office/drawing/2014/main" id="{0253A68B-6C69-BF47-809F-5E11650B5A93}"/>
              </a:ext>
            </a:extLst>
          </p:cNvPr>
          <p:cNvSpPr>
            <a:spLocks noGrp="1"/>
          </p:cNvSpPr>
          <p:nvPr>
            <p:ph type="body" sz="quarter" idx="30" hasCustomPrompt="1"/>
          </p:nvPr>
        </p:nvSpPr>
        <p:spPr>
          <a:xfrm>
            <a:off x="4798525" y="2608243"/>
            <a:ext cx="380330" cy="424299"/>
          </a:xfrm>
          <a:prstGeom prst="rect">
            <a:avLst/>
          </a:prstGeom>
        </p:spPr>
        <p:txBody>
          <a:bodyPr lIns="0" tIns="0" rIns="0" bIns="0" anchor="t" anchorCtr="0">
            <a:noAutofit/>
          </a:bodyPr>
          <a:lstStyle>
            <a:lvl1pPr marL="4763" indent="0" algn="r">
              <a:lnSpc>
                <a:spcPct val="80000"/>
              </a:lnSpc>
              <a:buNone/>
              <a:tabLst/>
              <a:defRPr sz="48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K</a:t>
            </a:r>
          </a:p>
        </p:txBody>
      </p:sp>
      <p:cxnSp>
        <p:nvCxnSpPr>
          <p:cNvPr id="27" name="Straight Connector 26">
            <a:extLst>
              <a:ext uri="{FF2B5EF4-FFF2-40B4-BE49-F238E27FC236}">
                <a16:creationId xmlns:a16="http://schemas.microsoft.com/office/drawing/2014/main" id="{5C517ED5-4EDA-644C-B082-FBD667D19E7D}"/>
              </a:ext>
            </a:extLst>
          </p:cNvPr>
          <p:cNvCxnSpPr>
            <a:cxnSpLocks/>
          </p:cNvCxnSpPr>
          <p:nvPr userDrawn="1"/>
        </p:nvCxnSpPr>
        <p:spPr>
          <a:xfrm flipH="1">
            <a:off x="3350175" y="3464640"/>
            <a:ext cx="176294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71AF877C-DF9F-4B47-AADC-591B91634F32}"/>
              </a:ext>
            </a:extLst>
          </p:cNvPr>
          <p:cNvSpPr>
            <a:spLocks noGrp="1"/>
          </p:cNvSpPr>
          <p:nvPr>
            <p:ph type="body" sz="quarter" idx="31" hasCustomPrompt="1"/>
          </p:nvPr>
        </p:nvSpPr>
        <p:spPr>
          <a:xfrm>
            <a:off x="3105808" y="4389409"/>
            <a:ext cx="2270234" cy="356044"/>
          </a:xfrm>
          <a:prstGeom prst="rect">
            <a:avLst/>
          </a:prstGeom>
        </p:spPr>
        <p:txBody>
          <a:bodyPr lIns="64008">
            <a:noAutofit/>
          </a:bodyPr>
          <a:lstStyle>
            <a:lvl1pPr marL="0" indent="0" algn="ctr">
              <a:lnSpc>
                <a:spcPct val="100000"/>
              </a:lnSpc>
              <a:buNone/>
              <a:defRPr lang="en-US" sz="12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29" name="Text Placeholder 9">
            <a:extLst>
              <a:ext uri="{FF2B5EF4-FFF2-40B4-BE49-F238E27FC236}">
                <a16:creationId xmlns:a16="http://schemas.microsoft.com/office/drawing/2014/main" id="{CB5A8276-8707-3449-B6E0-8B1A9C5481CB}"/>
              </a:ext>
            </a:extLst>
          </p:cNvPr>
          <p:cNvSpPr>
            <a:spLocks noGrp="1"/>
          </p:cNvSpPr>
          <p:nvPr>
            <p:ph type="body" sz="quarter" idx="32" hasCustomPrompt="1"/>
          </p:nvPr>
        </p:nvSpPr>
        <p:spPr>
          <a:xfrm>
            <a:off x="3277799" y="3640921"/>
            <a:ext cx="344796" cy="490611"/>
          </a:xfrm>
          <a:prstGeom prst="rect">
            <a:avLst/>
          </a:prstGeom>
        </p:spPr>
        <p:txBody>
          <a:bodyPr lIns="0" tIns="0" rIns="0" bIns="0" anchor="t" anchorCtr="0">
            <a:noAutofit/>
          </a:bodyPr>
          <a:lstStyle>
            <a:lvl1pPr marL="4763" indent="0" algn="l">
              <a:lnSpc>
                <a:spcPct val="80000"/>
              </a:lnSpc>
              <a:buNone/>
              <a:tabLst/>
              <a:defRPr sz="48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
        <p:nvSpPr>
          <p:cNvPr id="31" name="Text Placeholder 9">
            <a:extLst>
              <a:ext uri="{FF2B5EF4-FFF2-40B4-BE49-F238E27FC236}">
                <a16:creationId xmlns:a16="http://schemas.microsoft.com/office/drawing/2014/main" id="{5303C193-4E92-4E41-9B79-90BCEB953EA7}"/>
              </a:ext>
            </a:extLst>
          </p:cNvPr>
          <p:cNvSpPr>
            <a:spLocks noGrp="1"/>
          </p:cNvSpPr>
          <p:nvPr>
            <p:ph type="body" sz="quarter" idx="33" hasCustomPrompt="1"/>
          </p:nvPr>
        </p:nvSpPr>
        <p:spPr>
          <a:xfrm>
            <a:off x="3633617" y="3612240"/>
            <a:ext cx="1088155" cy="755498"/>
          </a:xfrm>
          <a:prstGeom prst="rect">
            <a:avLst/>
          </a:prstGeom>
        </p:spPr>
        <p:txBody>
          <a:bodyPr lIns="0" tIns="0" rIns="0" bIns="0" anchor="t" anchorCtr="0">
            <a:noAutofit/>
          </a:bodyPr>
          <a:lstStyle>
            <a:lvl1pPr marL="4763" indent="0" algn="l">
              <a:lnSpc>
                <a:spcPct val="80000"/>
              </a:lnSpc>
              <a:buNone/>
              <a:tabLst/>
              <a:defRPr sz="8000" b="1" i="0" spc="-30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32" name="Text Placeholder 9">
            <a:extLst>
              <a:ext uri="{FF2B5EF4-FFF2-40B4-BE49-F238E27FC236}">
                <a16:creationId xmlns:a16="http://schemas.microsoft.com/office/drawing/2014/main" id="{8C628CF6-A891-A945-8E61-D4EC66A551FA}"/>
              </a:ext>
            </a:extLst>
          </p:cNvPr>
          <p:cNvSpPr>
            <a:spLocks noGrp="1"/>
          </p:cNvSpPr>
          <p:nvPr>
            <p:ph type="body" sz="quarter" idx="34" hasCustomPrompt="1"/>
          </p:nvPr>
        </p:nvSpPr>
        <p:spPr>
          <a:xfrm>
            <a:off x="4732794" y="3874469"/>
            <a:ext cx="380330" cy="424299"/>
          </a:xfrm>
          <a:prstGeom prst="rect">
            <a:avLst/>
          </a:prstGeom>
        </p:spPr>
        <p:txBody>
          <a:bodyPr lIns="0" tIns="0" rIns="0" bIns="0" anchor="t" anchorCtr="0">
            <a:noAutofit/>
          </a:bodyPr>
          <a:lstStyle>
            <a:lvl1pPr marL="4763" indent="0" algn="r">
              <a:lnSpc>
                <a:spcPct val="80000"/>
              </a:lnSpc>
              <a:buNone/>
              <a:tabLst/>
              <a:defRPr sz="48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K</a:t>
            </a:r>
          </a:p>
        </p:txBody>
      </p:sp>
    </p:spTree>
    <p:extLst>
      <p:ext uri="{BB962C8B-B14F-4D97-AF65-F5344CB8AC3E}">
        <p14:creationId xmlns:p14="http://schemas.microsoft.com/office/powerpoint/2010/main" val="18995798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tats - 4 numbers">
    <p:spTree>
      <p:nvGrpSpPr>
        <p:cNvPr id="1" name="Shape 16"/>
        <p:cNvGrpSpPr/>
        <p:nvPr/>
      </p:nvGrpSpPr>
      <p:grpSpPr>
        <a:xfrm>
          <a:off x="0" y="0"/>
          <a:ext cx="0" cy="0"/>
          <a:chOff x="0" y="0"/>
          <a:chExt cx="0" cy="0"/>
        </a:xfrm>
      </p:grpSpPr>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cxnSp>
        <p:nvCxnSpPr>
          <p:cNvPr id="12" name="Straight Connector 11">
            <a:extLst>
              <a:ext uri="{FF2B5EF4-FFF2-40B4-BE49-F238E27FC236}">
                <a16:creationId xmlns:a16="http://schemas.microsoft.com/office/drawing/2014/main" id="{03D5DF17-D6A2-F84F-B37C-4ABADE73E5F4}"/>
              </a:ext>
            </a:extLst>
          </p:cNvPr>
          <p:cNvCxnSpPr>
            <a:cxnSpLocks/>
          </p:cNvCxnSpPr>
          <p:nvPr userDrawn="1"/>
        </p:nvCxnSpPr>
        <p:spPr>
          <a:xfrm>
            <a:off x="4271291" y="1063687"/>
            <a:ext cx="0" cy="159890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 Placeholder 2">
            <a:extLst>
              <a:ext uri="{FF2B5EF4-FFF2-40B4-BE49-F238E27FC236}">
                <a16:creationId xmlns:a16="http://schemas.microsoft.com/office/drawing/2014/main" id="{08C00A95-89FE-8C4A-90B8-C3BDFD87EA7E}"/>
              </a:ext>
            </a:extLst>
          </p:cNvPr>
          <p:cNvSpPr>
            <a:spLocks noGrp="1"/>
          </p:cNvSpPr>
          <p:nvPr>
            <p:ph type="body" sz="quarter" idx="28" hasCustomPrompt="1"/>
          </p:nvPr>
        </p:nvSpPr>
        <p:spPr>
          <a:xfrm>
            <a:off x="1541112" y="2226012"/>
            <a:ext cx="2071360" cy="424300"/>
          </a:xfrm>
          <a:prstGeom prst="rect">
            <a:avLst/>
          </a:prstGeom>
        </p:spPr>
        <p:txBody>
          <a:bodyPr lIns="64008">
            <a:noAutofit/>
          </a:bodyPr>
          <a:lstStyle>
            <a:lvl1pPr marL="0" indent="0" algn="ctr">
              <a:lnSpc>
                <a:spcPct val="100000"/>
              </a:lnSpc>
              <a:buNone/>
              <a:defRPr lang="en-US" sz="12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42" name="Text Placeholder 9">
            <a:extLst>
              <a:ext uri="{FF2B5EF4-FFF2-40B4-BE49-F238E27FC236}">
                <a16:creationId xmlns:a16="http://schemas.microsoft.com/office/drawing/2014/main" id="{D4BBFE2B-BE2E-ED48-9D91-C818ED8BFEBC}"/>
              </a:ext>
            </a:extLst>
          </p:cNvPr>
          <p:cNvSpPr>
            <a:spLocks noGrp="1"/>
          </p:cNvSpPr>
          <p:nvPr>
            <p:ph type="body" sz="quarter" idx="30" hasCustomPrompt="1"/>
          </p:nvPr>
        </p:nvSpPr>
        <p:spPr>
          <a:xfrm>
            <a:off x="1031452" y="1177746"/>
            <a:ext cx="3090680" cy="1048265"/>
          </a:xfrm>
          <a:prstGeom prst="rect">
            <a:avLst/>
          </a:prstGeom>
        </p:spPr>
        <p:txBody>
          <a:bodyPr lIns="0" tIns="0" rIns="0" bIns="0" anchor="t" anchorCtr="0">
            <a:noAutofit/>
          </a:bodyPr>
          <a:lstStyle>
            <a:lvl1pPr marL="4763" indent="0" algn="ctr">
              <a:lnSpc>
                <a:spcPct val="80000"/>
              </a:lnSpc>
              <a:buNone/>
              <a:tabLst/>
              <a:defRPr sz="9000" b="1" i="0" spc="-30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cxnSp>
        <p:nvCxnSpPr>
          <p:cNvPr id="17" name="Straight Connector 16">
            <a:extLst>
              <a:ext uri="{FF2B5EF4-FFF2-40B4-BE49-F238E27FC236}">
                <a16:creationId xmlns:a16="http://schemas.microsoft.com/office/drawing/2014/main" id="{32DB2E35-C3F7-9044-BA9D-9FC4C8B2EB70}"/>
              </a:ext>
            </a:extLst>
          </p:cNvPr>
          <p:cNvCxnSpPr>
            <a:cxnSpLocks/>
          </p:cNvCxnSpPr>
          <p:nvPr userDrawn="1"/>
        </p:nvCxnSpPr>
        <p:spPr>
          <a:xfrm flipH="1">
            <a:off x="1239919" y="2865181"/>
            <a:ext cx="2673746" cy="0"/>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B9557E04-A219-BA4D-9B32-218ABEAB9B48}"/>
              </a:ext>
            </a:extLst>
          </p:cNvPr>
          <p:cNvSpPr>
            <a:spLocks noGrp="1"/>
          </p:cNvSpPr>
          <p:nvPr>
            <p:ph type="body" sz="quarter" idx="31" hasCustomPrompt="1"/>
          </p:nvPr>
        </p:nvSpPr>
        <p:spPr>
          <a:xfrm>
            <a:off x="4930111" y="2226012"/>
            <a:ext cx="2071360" cy="424300"/>
          </a:xfrm>
          <a:prstGeom prst="rect">
            <a:avLst/>
          </a:prstGeom>
        </p:spPr>
        <p:txBody>
          <a:bodyPr lIns="64008">
            <a:noAutofit/>
          </a:bodyPr>
          <a:lstStyle>
            <a:lvl1pPr marL="0" indent="0" algn="ctr">
              <a:lnSpc>
                <a:spcPct val="100000"/>
              </a:lnSpc>
              <a:buNone/>
              <a:defRPr lang="en-US" sz="12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cxnSp>
        <p:nvCxnSpPr>
          <p:cNvPr id="23" name="Straight Connector 22">
            <a:extLst>
              <a:ext uri="{FF2B5EF4-FFF2-40B4-BE49-F238E27FC236}">
                <a16:creationId xmlns:a16="http://schemas.microsoft.com/office/drawing/2014/main" id="{C72A7021-16B1-CE46-AEAF-480257DB9E6D}"/>
              </a:ext>
            </a:extLst>
          </p:cNvPr>
          <p:cNvCxnSpPr>
            <a:cxnSpLocks/>
          </p:cNvCxnSpPr>
          <p:nvPr userDrawn="1"/>
        </p:nvCxnSpPr>
        <p:spPr>
          <a:xfrm flipH="1">
            <a:off x="4632947" y="2865181"/>
            <a:ext cx="2665688" cy="0"/>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CD33FF0-9117-354D-ACAC-BF23A4019F8B}"/>
              </a:ext>
            </a:extLst>
          </p:cNvPr>
          <p:cNvCxnSpPr>
            <a:cxnSpLocks/>
          </p:cNvCxnSpPr>
          <p:nvPr userDrawn="1"/>
        </p:nvCxnSpPr>
        <p:spPr>
          <a:xfrm>
            <a:off x="4271291" y="3045909"/>
            <a:ext cx="0" cy="159890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5B6FEF1-62EB-2447-9A20-6556DC0C0538}"/>
              </a:ext>
            </a:extLst>
          </p:cNvPr>
          <p:cNvSpPr>
            <a:spLocks noGrp="1"/>
          </p:cNvSpPr>
          <p:nvPr>
            <p:ph type="body" sz="quarter" idx="33" hasCustomPrompt="1"/>
          </p:nvPr>
        </p:nvSpPr>
        <p:spPr>
          <a:xfrm>
            <a:off x="1541112" y="4224000"/>
            <a:ext cx="2071360" cy="424300"/>
          </a:xfrm>
          <a:prstGeom prst="rect">
            <a:avLst/>
          </a:prstGeom>
        </p:spPr>
        <p:txBody>
          <a:bodyPr lIns="64008">
            <a:noAutofit/>
          </a:bodyPr>
          <a:lstStyle>
            <a:lvl1pPr marL="0" indent="0" algn="ctr">
              <a:lnSpc>
                <a:spcPct val="100000"/>
              </a:lnSpc>
              <a:buNone/>
              <a:defRPr lang="en-US" sz="12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27" name="Text Placeholder 2">
            <a:extLst>
              <a:ext uri="{FF2B5EF4-FFF2-40B4-BE49-F238E27FC236}">
                <a16:creationId xmlns:a16="http://schemas.microsoft.com/office/drawing/2014/main" id="{E3A72080-AD8B-9144-A66D-309BBA5D7725}"/>
              </a:ext>
            </a:extLst>
          </p:cNvPr>
          <p:cNvSpPr>
            <a:spLocks noGrp="1"/>
          </p:cNvSpPr>
          <p:nvPr>
            <p:ph type="body" sz="quarter" idx="35" hasCustomPrompt="1"/>
          </p:nvPr>
        </p:nvSpPr>
        <p:spPr>
          <a:xfrm>
            <a:off x="4930111" y="4224000"/>
            <a:ext cx="2071360" cy="424300"/>
          </a:xfrm>
          <a:prstGeom prst="rect">
            <a:avLst/>
          </a:prstGeom>
        </p:spPr>
        <p:txBody>
          <a:bodyPr lIns="64008">
            <a:noAutofit/>
          </a:bodyPr>
          <a:lstStyle>
            <a:lvl1pPr marL="0" indent="0" algn="ctr">
              <a:lnSpc>
                <a:spcPct val="100000"/>
              </a:lnSpc>
              <a:buNone/>
              <a:defRPr lang="en-US" sz="12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3" name="Text Placeholder 9">
            <a:extLst>
              <a:ext uri="{FF2B5EF4-FFF2-40B4-BE49-F238E27FC236}">
                <a16:creationId xmlns:a16="http://schemas.microsoft.com/office/drawing/2014/main" id="{DC86F9DB-9BDC-724F-9F14-0879D80A0315}"/>
              </a:ext>
            </a:extLst>
          </p:cNvPr>
          <p:cNvSpPr>
            <a:spLocks noGrp="1"/>
          </p:cNvSpPr>
          <p:nvPr>
            <p:ph type="body" sz="quarter" idx="36" hasCustomPrompt="1"/>
          </p:nvPr>
        </p:nvSpPr>
        <p:spPr>
          <a:xfrm>
            <a:off x="1031452" y="3167481"/>
            <a:ext cx="3090680" cy="1048265"/>
          </a:xfrm>
          <a:prstGeom prst="rect">
            <a:avLst/>
          </a:prstGeom>
        </p:spPr>
        <p:txBody>
          <a:bodyPr lIns="0" tIns="0" rIns="0" bIns="0" anchor="t" anchorCtr="0">
            <a:noAutofit/>
          </a:bodyPr>
          <a:lstStyle>
            <a:lvl1pPr marL="4763" indent="0" algn="ctr">
              <a:lnSpc>
                <a:spcPct val="80000"/>
              </a:lnSpc>
              <a:buNone/>
              <a:tabLst/>
              <a:defRPr sz="9000" b="1" i="0" spc="-30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37" name="Text Placeholder 9">
            <a:extLst>
              <a:ext uri="{FF2B5EF4-FFF2-40B4-BE49-F238E27FC236}">
                <a16:creationId xmlns:a16="http://schemas.microsoft.com/office/drawing/2014/main" id="{EB648499-AF8A-4D4A-9B0D-174F2CE604CE}"/>
              </a:ext>
            </a:extLst>
          </p:cNvPr>
          <p:cNvSpPr>
            <a:spLocks noGrp="1"/>
          </p:cNvSpPr>
          <p:nvPr>
            <p:ph type="body" sz="quarter" idx="37" hasCustomPrompt="1"/>
          </p:nvPr>
        </p:nvSpPr>
        <p:spPr>
          <a:xfrm>
            <a:off x="4420451" y="1177746"/>
            <a:ext cx="3090680" cy="1048265"/>
          </a:xfrm>
          <a:prstGeom prst="rect">
            <a:avLst/>
          </a:prstGeom>
        </p:spPr>
        <p:txBody>
          <a:bodyPr lIns="0" tIns="0" rIns="0" bIns="0" anchor="t" anchorCtr="0">
            <a:noAutofit/>
          </a:bodyPr>
          <a:lstStyle>
            <a:lvl1pPr marL="4763" indent="0" algn="ctr">
              <a:lnSpc>
                <a:spcPct val="80000"/>
              </a:lnSpc>
              <a:buNone/>
              <a:tabLst/>
              <a:defRPr sz="9000" b="1" i="0" spc="-30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38" name="Text Placeholder 9">
            <a:extLst>
              <a:ext uri="{FF2B5EF4-FFF2-40B4-BE49-F238E27FC236}">
                <a16:creationId xmlns:a16="http://schemas.microsoft.com/office/drawing/2014/main" id="{9D0D7A0B-6030-8C40-A69F-7D4A92E5CD03}"/>
              </a:ext>
            </a:extLst>
          </p:cNvPr>
          <p:cNvSpPr>
            <a:spLocks noGrp="1"/>
          </p:cNvSpPr>
          <p:nvPr>
            <p:ph type="body" sz="quarter" idx="38" hasCustomPrompt="1"/>
          </p:nvPr>
        </p:nvSpPr>
        <p:spPr>
          <a:xfrm>
            <a:off x="4420451" y="3167481"/>
            <a:ext cx="3090680" cy="1048265"/>
          </a:xfrm>
          <a:prstGeom prst="rect">
            <a:avLst/>
          </a:prstGeom>
        </p:spPr>
        <p:txBody>
          <a:bodyPr lIns="0" tIns="0" rIns="0" bIns="0" anchor="t" anchorCtr="0">
            <a:noAutofit/>
          </a:bodyPr>
          <a:lstStyle>
            <a:lvl1pPr marL="4763" indent="0" algn="ctr">
              <a:lnSpc>
                <a:spcPct val="80000"/>
              </a:lnSpc>
              <a:buNone/>
              <a:tabLst/>
              <a:defRPr sz="9000" b="1" i="0" spc="-30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Tree>
    <p:extLst>
      <p:ext uri="{BB962C8B-B14F-4D97-AF65-F5344CB8AC3E}">
        <p14:creationId xmlns:p14="http://schemas.microsoft.com/office/powerpoint/2010/main" val="13013281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Lg Header &amp; 1 Column Bullets">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85A9666-5B97-D448-81A6-4496C3B0177B}"/>
              </a:ext>
            </a:extLst>
          </p:cNvPr>
          <p:cNvSpPr>
            <a:spLocks noGrp="1"/>
          </p:cNvSpPr>
          <p:nvPr>
            <p:ph type="body" sz="quarter" idx="13" hasCustomPrompt="1"/>
          </p:nvPr>
        </p:nvSpPr>
        <p:spPr>
          <a:xfrm>
            <a:off x="499569" y="1881352"/>
            <a:ext cx="6035039" cy="2709862"/>
          </a:xfrm>
          <a:prstGeom prst="rect">
            <a:avLst/>
          </a:prstGeom>
        </p:spPr>
        <p:txBody>
          <a:bodyPr/>
          <a:lstStyle>
            <a:lvl1pPr marL="228600" marR="0" indent="-228600" algn="l" defTabSz="914400"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600"/>
            </a:lvl1pPr>
            <a:lvl2pPr marL="685800" marR="0"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sz="1400"/>
            </a:lvl2pPr>
            <a:lvl3pPr>
              <a:lnSpc>
                <a:spcPct val="112000"/>
              </a:lnSpc>
              <a:spcBef>
                <a:spcPts val="1000"/>
              </a:spcBef>
              <a:defRPr sz="1300"/>
            </a:lvl3pPr>
          </a:lstStyle>
          <a:p>
            <a:pPr lvl="0"/>
            <a:r>
              <a:rPr lang="en-US" dirty="0"/>
              <a:t>Main bullet goes here</a:t>
            </a:r>
          </a:p>
          <a:p>
            <a:pPr lvl="1"/>
            <a:r>
              <a:rPr lang="en-US" dirty="0"/>
              <a:t>Sub bullet 1 here</a:t>
            </a:r>
          </a:p>
          <a:p>
            <a:pPr lvl="2"/>
            <a:r>
              <a:rPr lang="en-US" dirty="0"/>
              <a:t>Support 1</a:t>
            </a:r>
          </a:p>
          <a:p>
            <a:pPr lvl="2"/>
            <a:r>
              <a:rPr lang="en-US" dirty="0"/>
              <a:t>Support 2</a:t>
            </a:r>
          </a:p>
          <a:p>
            <a:pPr marL="685800" marR="0" lvl="1"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Sub bullet 2 here</a:t>
            </a:r>
          </a:p>
        </p:txBody>
      </p:sp>
      <p:sp>
        <p:nvSpPr>
          <p:cNvPr id="4" name="Text Placeholder 2">
            <a:extLst>
              <a:ext uri="{FF2B5EF4-FFF2-40B4-BE49-F238E27FC236}">
                <a16:creationId xmlns:a16="http://schemas.microsoft.com/office/drawing/2014/main" id="{745D81D1-2FE0-2341-80DF-CFF320BA8421}"/>
              </a:ext>
            </a:extLst>
          </p:cNvPr>
          <p:cNvSpPr>
            <a:spLocks noGrp="1"/>
          </p:cNvSpPr>
          <p:nvPr>
            <p:ph type="body" sz="quarter" idx="10" hasCustomPrompt="1"/>
          </p:nvPr>
        </p:nvSpPr>
        <p:spPr>
          <a:xfrm>
            <a:off x="499570" y="1255713"/>
            <a:ext cx="83015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Click to edit large header text</a:t>
            </a:r>
          </a:p>
        </p:txBody>
      </p:sp>
      <p:sp>
        <p:nvSpPr>
          <p:cNvPr id="5" name="Title Placeholder 4">
            <a:extLst>
              <a:ext uri="{FF2B5EF4-FFF2-40B4-BE49-F238E27FC236}">
                <a16:creationId xmlns:a16="http://schemas.microsoft.com/office/drawing/2014/main" id="{1F2617F7-0353-C142-9B1C-F7EE0C427CCE}"/>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5402204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Lg Header &amp; 2 Column Bulle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3BD6F80A-C4E1-404B-9EA7-3AFD6A7641F8}"/>
              </a:ext>
            </a:extLst>
          </p:cNvPr>
          <p:cNvSpPr>
            <a:spLocks noGrp="1"/>
          </p:cNvSpPr>
          <p:nvPr>
            <p:ph type="body" sz="quarter" idx="15" hasCustomPrompt="1"/>
          </p:nvPr>
        </p:nvSpPr>
        <p:spPr>
          <a:xfrm>
            <a:off x="499569" y="1881352"/>
            <a:ext cx="4072431" cy="2709862"/>
          </a:xfrm>
          <a:prstGeom prst="rect">
            <a:avLst/>
          </a:prstGeom>
        </p:spPr>
        <p:txBody>
          <a:bodyPr/>
          <a:lstStyle>
            <a:lvl1pPr marL="228600" marR="0" indent="-228600" algn="l" defTabSz="914400"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600"/>
            </a:lvl1pPr>
            <a:lvl2pPr marL="685800" marR="0"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sz="1400"/>
            </a:lvl2pPr>
            <a:lvl3pPr>
              <a:lnSpc>
                <a:spcPct val="112000"/>
              </a:lnSpc>
              <a:spcBef>
                <a:spcPts val="1000"/>
              </a:spcBef>
              <a:defRPr sz="1300"/>
            </a:lvl3pPr>
          </a:lstStyle>
          <a:p>
            <a:pPr lvl="0"/>
            <a:r>
              <a:rPr lang="en-US" dirty="0"/>
              <a:t>Bullet 1</a:t>
            </a:r>
          </a:p>
          <a:p>
            <a:pPr lvl="1"/>
            <a:r>
              <a:rPr lang="en-US" dirty="0"/>
              <a:t>Sub bullet 1</a:t>
            </a:r>
          </a:p>
          <a:p>
            <a:pPr lvl="2"/>
            <a:r>
              <a:rPr lang="en-US" dirty="0"/>
              <a:t>Support A</a:t>
            </a:r>
          </a:p>
          <a:p>
            <a:pPr lvl="2"/>
            <a:r>
              <a:rPr lang="en-US" dirty="0"/>
              <a:t>Support B</a:t>
            </a:r>
          </a:p>
          <a:p>
            <a:pPr marL="685800" marR="0" lvl="1"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Sub bullet 2</a:t>
            </a:r>
          </a:p>
        </p:txBody>
      </p:sp>
      <p:sp>
        <p:nvSpPr>
          <p:cNvPr id="6" name="Text Placeholder 2">
            <a:extLst>
              <a:ext uri="{FF2B5EF4-FFF2-40B4-BE49-F238E27FC236}">
                <a16:creationId xmlns:a16="http://schemas.microsoft.com/office/drawing/2014/main" id="{CB1D3B18-1680-A949-AB3F-5DD8F4823464}"/>
              </a:ext>
            </a:extLst>
          </p:cNvPr>
          <p:cNvSpPr>
            <a:spLocks noGrp="1"/>
          </p:cNvSpPr>
          <p:nvPr>
            <p:ph type="body" sz="quarter" idx="10" hasCustomPrompt="1"/>
          </p:nvPr>
        </p:nvSpPr>
        <p:spPr>
          <a:xfrm>
            <a:off x="499570" y="1255713"/>
            <a:ext cx="81491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Click to edit large header text</a:t>
            </a:r>
          </a:p>
        </p:txBody>
      </p:sp>
      <p:sp>
        <p:nvSpPr>
          <p:cNvPr id="7" name="Title Placeholder 4">
            <a:extLst>
              <a:ext uri="{FF2B5EF4-FFF2-40B4-BE49-F238E27FC236}">
                <a16:creationId xmlns:a16="http://schemas.microsoft.com/office/drawing/2014/main" id="{F4496127-805F-1D43-8C02-EECE68B8016B}"/>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
        <p:nvSpPr>
          <p:cNvPr id="10" name="Text Placeholder 5">
            <a:extLst>
              <a:ext uri="{FF2B5EF4-FFF2-40B4-BE49-F238E27FC236}">
                <a16:creationId xmlns:a16="http://schemas.microsoft.com/office/drawing/2014/main" id="{F15AA42B-B726-E148-9877-831FFF68082C}"/>
              </a:ext>
            </a:extLst>
          </p:cNvPr>
          <p:cNvSpPr>
            <a:spLocks noGrp="1"/>
          </p:cNvSpPr>
          <p:nvPr>
            <p:ph type="body" sz="quarter" idx="16" hasCustomPrompt="1"/>
          </p:nvPr>
        </p:nvSpPr>
        <p:spPr>
          <a:xfrm>
            <a:off x="4577155" y="1881352"/>
            <a:ext cx="4072431" cy="2709862"/>
          </a:xfrm>
          <a:prstGeom prst="rect">
            <a:avLst/>
          </a:prstGeom>
        </p:spPr>
        <p:txBody>
          <a:bodyPr/>
          <a:lstStyle>
            <a:lvl1pPr marL="228600" marR="0" indent="-228600" algn="l" defTabSz="914400"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600"/>
            </a:lvl1pPr>
            <a:lvl2pPr marL="685800" marR="0"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sz="1400"/>
            </a:lvl2pPr>
            <a:lvl3pPr>
              <a:lnSpc>
                <a:spcPct val="112000"/>
              </a:lnSpc>
              <a:spcBef>
                <a:spcPts val="1000"/>
              </a:spcBef>
              <a:defRPr sz="1300"/>
            </a:lvl3pPr>
          </a:lstStyle>
          <a:p>
            <a:pPr lvl="0"/>
            <a:r>
              <a:rPr lang="en-US" dirty="0"/>
              <a:t>Bullet 1</a:t>
            </a:r>
          </a:p>
          <a:p>
            <a:pPr lvl="1"/>
            <a:r>
              <a:rPr lang="en-US" dirty="0"/>
              <a:t>Sub bullet 1</a:t>
            </a:r>
          </a:p>
          <a:p>
            <a:pPr lvl="2"/>
            <a:r>
              <a:rPr lang="en-US" dirty="0"/>
              <a:t>Support A</a:t>
            </a:r>
          </a:p>
          <a:p>
            <a:pPr lvl="2"/>
            <a:r>
              <a:rPr lang="en-US" dirty="0"/>
              <a:t>Support B</a:t>
            </a:r>
          </a:p>
          <a:p>
            <a:pPr marL="685800" marR="0" lvl="1"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Sub bullet 2</a:t>
            </a:r>
          </a:p>
        </p:txBody>
      </p:sp>
    </p:spTree>
    <p:extLst>
      <p:ext uri="{BB962C8B-B14F-4D97-AF65-F5344CB8AC3E}">
        <p14:creationId xmlns:p14="http://schemas.microsoft.com/office/powerpoint/2010/main" val="31311128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guide id="2" pos="288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Lg Header &amp; 1 Column Numbere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85A9666-5B97-D448-81A6-4496C3B0177B}"/>
              </a:ext>
            </a:extLst>
          </p:cNvPr>
          <p:cNvSpPr>
            <a:spLocks noGrp="1"/>
          </p:cNvSpPr>
          <p:nvPr>
            <p:ph type="body" sz="quarter" idx="13" hasCustomPrompt="1"/>
          </p:nvPr>
        </p:nvSpPr>
        <p:spPr>
          <a:xfrm>
            <a:off x="499569" y="1881352"/>
            <a:ext cx="6035039" cy="2709862"/>
          </a:xfrm>
          <a:prstGeom prst="rect">
            <a:avLst/>
          </a:prstGeom>
        </p:spPr>
        <p:txBody>
          <a:bodyPr/>
          <a:lstStyle>
            <a:lvl1pPr marL="3429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600"/>
            </a:lvl1pPr>
            <a:lvl2pPr marL="8001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400"/>
            </a:lvl2pPr>
            <a:lvl3pPr marL="1257300" indent="-342900">
              <a:lnSpc>
                <a:spcPct val="112000"/>
              </a:lnSpc>
              <a:spcBef>
                <a:spcPts val="1000"/>
              </a:spcBef>
              <a:buFont typeface="+mj-lt"/>
              <a:buAutoNum type="arabicPeriod"/>
              <a:defRPr sz="1300"/>
            </a:lvl3pPr>
          </a:lstStyle>
          <a:p>
            <a:pPr lvl="0"/>
            <a:r>
              <a:rPr lang="en-US" dirty="0"/>
              <a:t>First list item</a:t>
            </a:r>
          </a:p>
          <a:p>
            <a:pPr lvl="1"/>
            <a:r>
              <a:rPr lang="en-US" dirty="0"/>
              <a:t>Sub item 1</a:t>
            </a:r>
          </a:p>
          <a:p>
            <a:pPr lvl="2"/>
            <a:r>
              <a:rPr lang="en-US" dirty="0"/>
              <a:t>Supporting item</a:t>
            </a:r>
          </a:p>
          <a:p>
            <a:pPr lvl="2"/>
            <a:r>
              <a:rPr lang="en-US" dirty="0"/>
              <a:t>Supporting item</a:t>
            </a:r>
          </a:p>
          <a:p>
            <a:pPr marL="800100" marR="0" lvl="1" indent="-342900" algn="l" defTabSz="914400" rtl="0" eaLnBrk="1" fontAlgn="auto" latinLnBrk="0" hangingPunct="1">
              <a:lnSpc>
                <a:spcPct val="112000"/>
              </a:lnSpc>
              <a:spcBef>
                <a:spcPts val="1000"/>
              </a:spcBef>
              <a:spcAft>
                <a:spcPts val="0"/>
              </a:spcAft>
              <a:buClr>
                <a:schemeClr val="tx1"/>
              </a:buClr>
              <a:buSzTx/>
              <a:tabLst/>
              <a:defRPr/>
            </a:pPr>
            <a:r>
              <a:rPr lang="en-US" dirty="0"/>
              <a:t>Sub item 2</a:t>
            </a:r>
          </a:p>
        </p:txBody>
      </p:sp>
      <p:sp>
        <p:nvSpPr>
          <p:cNvPr id="4" name="Text Placeholder 2">
            <a:extLst>
              <a:ext uri="{FF2B5EF4-FFF2-40B4-BE49-F238E27FC236}">
                <a16:creationId xmlns:a16="http://schemas.microsoft.com/office/drawing/2014/main" id="{745D81D1-2FE0-2341-80DF-CFF320BA8421}"/>
              </a:ext>
            </a:extLst>
          </p:cNvPr>
          <p:cNvSpPr>
            <a:spLocks noGrp="1"/>
          </p:cNvSpPr>
          <p:nvPr>
            <p:ph type="body" sz="quarter" idx="10" hasCustomPrompt="1"/>
          </p:nvPr>
        </p:nvSpPr>
        <p:spPr>
          <a:xfrm>
            <a:off x="499570" y="1255713"/>
            <a:ext cx="83015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Click to edit large header text</a:t>
            </a:r>
          </a:p>
        </p:txBody>
      </p:sp>
      <p:sp>
        <p:nvSpPr>
          <p:cNvPr id="5" name="Title Placeholder 4">
            <a:extLst>
              <a:ext uri="{FF2B5EF4-FFF2-40B4-BE49-F238E27FC236}">
                <a16:creationId xmlns:a16="http://schemas.microsoft.com/office/drawing/2014/main" id="{1F2617F7-0353-C142-9B1C-F7EE0C427CCE}"/>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1532742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Lg Header &amp; 2 Column Numbered">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3BD6F80A-C4E1-404B-9EA7-3AFD6A7641F8}"/>
              </a:ext>
            </a:extLst>
          </p:cNvPr>
          <p:cNvSpPr>
            <a:spLocks noGrp="1"/>
          </p:cNvSpPr>
          <p:nvPr>
            <p:ph type="body" sz="quarter" idx="15" hasCustomPrompt="1"/>
          </p:nvPr>
        </p:nvSpPr>
        <p:spPr>
          <a:xfrm>
            <a:off x="499569" y="1881352"/>
            <a:ext cx="4072431" cy="2709862"/>
          </a:xfrm>
          <a:prstGeom prst="rect">
            <a:avLst/>
          </a:prstGeom>
        </p:spPr>
        <p:txBody>
          <a:bodyPr/>
          <a:lstStyle>
            <a:lvl1pPr marL="3429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600"/>
            </a:lvl1pPr>
            <a:lvl2pPr marL="8001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400"/>
            </a:lvl2pPr>
            <a:lvl3pPr marL="1257300" indent="-342900">
              <a:lnSpc>
                <a:spcPct val="112000"/>
              </a:lnSpc>
              <a:spcBef>
                <a:spcPts val="1000"/>
              </a:spcBef>
              <a:buFont typeface="+mj-lt"/>
              <a:buAutoNum type="arabicPeriod"/>
              <a:defRPr sz="1300"/>
            </a:lvl3pPr>
          </a:lstStyle>
          <a:p>
            <a:pPr lvl="0"/>
            <a:r>
              <a:rPr lang="en-US" dirty="0"/>
              <a:t>First list item </a:t>
            </a:r>
          </a:p>
          <a:p>
            <a:pPr lvl="1"/>
            <a:r>
              <a:rPr lang="en-US" dirty="0"/>
              <a:t>Sub item 1</a:t>
            </a:r>
          </a:p>
          <a:p>
            <a:pPr lvl="2"/>
            <a:r>
              <a:rPr lang="en-US" dirty="0"/>
              <a:t>Supporting item</a:t>
            </a:r>
          </a:p>
          <a:p>
            <a:pPr lvl="2"/>
            <a:r>
              <a:rPr lang="en-US" dirty="0"/>
              <a:t>Supporting item</a:t>
            </a:r>
          </a:p>
          <a:p>
            <a:pPr marL="800100" marR="0" lvl="1" indent="-342900" algn="l" defTabSz="914400" rtl="0" eaLnBrk="1" fontAlgn="auto" latinLnBrk="0" hangingPunct="1">
              <a:lnSpc>
                <a:spcPct val="112000"/>
              </a:lnSpc>
              <a:spcBef>
                <a:spcPts val="1000"/>
              </a:spcBef>
              <a:spcAft>
                <a:spcPts val="0"/>
              </a:spcAft>
              <a:buClr>
                <a:schemeClr val="tx1"/>
              </a:buClr>
              <a:buSzTx/>
              <a:tabLst/>
              <a:defRPr/>
            </a:pPr>
            <a:r>
              <a:rPr lang="en-US" dirty="0"/>
              <a:t>Sub item 2</a:t>
            </a:r>
          </a:p>
        </p:txBody>
      </p:sp>
      <p:sp>
        <p:nvSpPr>
          <p:cNvPr id="6" name="Text Placeholder 2">
            <a:extLst>
              <a:ext uri="{FF2B5EF4-FFF2-40B4-BE49-F238E27FC236}">
                <a16:creationId xmlns:a16="http://schemas.microsoft.com/office/drawing/2014/main" id="{CB1D3B18-1680-A949-AB3F-5DD8F4823464}"/>
              </a:ext>
            </a:extLst>
          </p:cNvPr>
          <p:cNvSpPr>
            <a:spLocks noGrp="1"/>
          </p:cNvSpPr>
          <p:nvPr>
            <p:ph type="body" sz="quarter" idx="10" hasCustomPrompt="1"/>
          </p:nvPr>
        </p:nvSpPr>
        <p:spPr>
          <a:xfrm>
            <a:off x="499570" y="1255713"/>
            <a:ext cx="81491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Click to edit large header text</a:t>
            </a:r>
          </a:p>
        </p:txBody>
      </p:sp>
      <p:sp>
        <p:nvSpPr>
          <p:cNvPr id="7" name="Title Placeholder 4">
            <a:extLst>
              <a:ext uri="{FF2B5EF4-FFF2-40B4-BE49-F238E27FC236}">
                <a16:creationId xmlns:a16="http://schemas.microsoft.com/office/drawing/2014/main" id="{F4496127-805F-1D43-8C02-EECE68B8016B}"/>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dirty="0"/>
              <a:t>Click to edit Master title style</a:t>
            </a:r>
          </a:p>
        </p:txBody>
      </p:sp>
      <p:sp>
        <p:nvSpPr>
          <p:cNvPr id="10" name="Text Placeholder 5">
            <a:extLst>
              <a:ext uri="{FF2B5EF4-FFF2-40B4-BE49-F238E27FC236}">
                <a16:creationId xmlns:a16="http://schemas.microsoft.com/office/drawing/2014/main" id="{4A2583B9-15AC-E643-AB06-AC800EEE51CE}"/>
              </a:ext>
            </a:extLst>
          </p:cNvPr>
          <p:cNvSpPr>
            <a:spLocks noGrp="1"/>
          </p:cNvSpPr>
          <p:nvPr>
            <p:ph type="body" sz="quarter" idx="16" hasCustomPrompt="1"/>
          </p:nvPr>
        </p:nvSpPr>
        <p:spPr>
          <a:xfrm>
            <a:off x="4587787" y="1881352"/>
            <a:ext cx="4072431" cy="2709862"/>
          </a:xfrm>
          <a:prstGeom prst="rect">
            <a:avLst/>
          </a:prstGeom>
        </p:spPr>
        <p:txBody>
          <a:bodyPr/>
          <a:lstStyle>
            <a:lvl1pPr marL="342900" marR="0" indent="-342900" algn="l" defTabSz="914400" rtl="0" eaLnBrk="1" fontAlgn="auto" latinLnBrk="0" hangingPunct="1">
              <a:lnSpc>
                <a:spcPct val="112000"/>
              </a:lnSpc>
              <a:spcBef>
                <a:spcPts val="1000"/>
              </a:spcBef>
              <a:spcAft>
                <a:spcPts val="0"/>
              </a:spcAft>
              <a:buClr>
                <a:schemeClr val="tx1"/>
              </a:buClr>
              <a:buSzTx/>
              <a:buFont typeface="+mj-lt"/>
              <a:buAutoNum type="arabicPeriod" startAt="2"/>
              <a:tabLst/>
              <a:defRPr sz="1600"/>
            </a:lvl1pPr>
            <a:lvl2pPr marL="8001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400"/>
            </a:lvl2pPr>
            <a:lvl3pPr marL="1257300" indent="-342900">
              <a:lnSpc>
                <a:spcPct val="112000"/>
              </a:lnSpc>
              <a:spcBef>
                <a:spcPts val="1000"/>
              </a:spcBef>
              <a:buFont typeface="+mj-lt"/>
              <a:buAutoNum type="arabicPeriod"/>
              <a:defRPr sz="1300"/>
            </a:lvl3pPr>
          </a:lstStyle>
          <a:p>
            <a:pPr lvl="0"/>
            <a:r>
              <a:rPr lang="en-US" dirty="0"/>
              <a:t>Second list item </a:t>
            </a:r>
          </a:p>
          <a:p>
            <a:pPr lvl="1"/>
            <a:r>
              <a:rPr lang="en-US" dirty="0"/>
              <a:t>Sub item 1</a:t>
            </a:r>
          </a:p>
          <a:p>
            <a:pPr lvl="2"/>
            <a:r>
              <a:rPr lang="en-US" dirty="0"/>
              <a:t>Supporting item</a:t>
            </a:r>
          </a:p>
          <a:p>
            <a:pPr lvl="2"/>
            <a:r>
              <a:rPr lang="en-US" dirty="0"/>
              <a:t>Supporting item</a:t>
            </a:r>
          </a:p>
          <a:p>
            <a:pPr marL="800100" marR="0" lvl="1" indent="-342900" algn="l" defTabSz="914400" rtl="0" eaLnBrk="1" fontAlgn="auto" latinLnBrk="0" hangingPunct="1">
              <a:lnSpc>
                <a:spcPct val="112000"/>
              </a:lnSpc>
              <a:spcBef>
                <a:spcPts val="1000"/>
              </a:spcBef>
              <a:spcAft>
                <a:spcPts val="0"/>
              </a:spcAft>
              <a:buClr>
                <a:schemeClr val="tx1"/>
              </a:buClr>
              <a:buSzTx/>
              <a:tabLst/>
              <a:defRPr/>
            </a:pPr>
            <a:r>
              <a:rPr lang="en-US" dirty="0"/>
              <a:t>Sub item 2</a:t>
            </a:r>
          </a:p>
        </p:txBody>
      </p:sp>
    </p:spTree>
    <p:extLst>
      <p:ext uri="{BB962C8B-B14F-4D97-AF65-F5344CB8AC3E}">
        <p14:creationId xmlns:p14="http://schemas.microsoft.com/office/powerpoint/2010/main" val="17552805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Photos w/ Caption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E7DA425-DD04-6348-A676-3280BC632800}"/>
              </a:ext>
            </a:extLst>
          </p:cNvPr>
          <p:cNvSpPr>
            <a:spLocks noGrp="1"/>
          </p:cNvSpPr>
          <p:nvPr>
            <p:ph type="pic" sz="quarter" idx="10"/>
          </p:nvPr>
        </p:nvSpPr>
        <p:spPr>
          <a:xfrm>
            <a:off x="342901" y="940676"/>
            <a:ext cx="4123997" cy="3179379"/>
          </a:xfrm>
          <a:prstGeom prst="rect">
            <a:avLst/>
          </a:prstGeom>
          <a:ln w="6350">
            <a:solidFill>
              <a:schemeClr val="bg1">
                <a:lumMod val="75000"/>
              </a:schemeClr>
            </a:solidFill>
          </a:ln>
        </p:spPr>
        <p:txBody>
          <a:bodyPr/>
          <a:lstStyle>
            <a:lvl1pPr marL="0" indent="0" algn="ctr">
              <a:buNone/>
              <a:defRPr>
                <a:solidFill>
                  <a:schemeClr val="bg1">
                    <a:lumMod val="50000"/>
                  </a:schemeClr>
                </a:solidFill>
              </a:defRPr>
            </a:lvl1pPr>
          </a:lstStyle>
          <a:p>
            <a:r>
              <a:rPr lang="en-US"/>
              <a:t>Click icon to add picture</a:t>
            </a:r>
          </a:p>
        </p:txBody>
      </p:sp>
      <p:sp>
        <p:nvSpPr>
          <p:cNvPr id="4" name="Picture Placeholder 2">
            <a:extLst>
              <a:ext uri="{FF2B5EF4-FFF2-40B4-BE49-F238E27FC236}">
                <a16:creationId xmlns:a16="http://schemas.microsoft.com/office/drawing/2014/main" id="{25192B5E-DC1B-2E4A-92D2-8838D9772DB2}"/>
              </a:ext>
            </a:extLst>
          </p:cNvPr>
          <p:cNvSpPr>
            <a:spLocks noGrp="1"/>
          </p:cNvSpPr>
          <p:nvPr>
            <p:ph type="pic" sz="quarter" idx="11"/>
          </p:nvPr>
        </p:nvSpPr>
        <p:spPr>
          <a:xfrm>
            <a:off x="4677104" y="940676"/>
            <a:ext cx="4123997" cy="3179379"/>
          </a:xfrm>
          <a:prstGeom prst="rect">
            <a:avLst/>
          </a:prstGeom>
          <a:ln w="6350">
            <a:solidFill>
              <a:schemeClr val="bg1">
                <a:lumMod val="75000"/>
              </a:schemeClr>
            </a:solidFill>
          </a:ln>
        </p:spPr>
        <p:txBody>
          <a:bodyPr/>
          <a:lstStyle>
            <a:lvl1pPr marL="0" indent="0" algn="ctr">
              <a:buNone/>
              <a:defRPr>
                <a:solidFill>
                  <a:schemeClr val="bg1">
                    <a:lumMod val="50000"/>
                  </a:schemeClr>
                </a:solidFill>
              </a:defRPr>
            </a:lvl1pPr>
          </a:lstStyle>
          <a:p>
            <a:r>
              <a:rPr lang="en-US"/>
              <a:t>Click icon to add picture</a:t>
            </a:r>
          </a:p>
        </p:txBody>
      </p:sp>
      <p:sp>
        <p:nvSpPr>
          <p:cNvPr id="6" name="Text Placeholder 2">
            <a:extLst>
              <a:ext uri="{FF2B5EF4-FFF2-40B4-BE49-F238E27FC236}">
                <a16:creationId xmlns:a16="http://schemas.microsoft.com/office/drawing/2014/main" id="{704D7C80-875B-C642-BE35-B781D4A35306}"/>
              </a:ext>
            </a:extLst>
          </p:cNvPr>
          <p:cNvSpPr>
            <a:spLocks noGrp="1"/>
          </p:cNvSpPr>
          <p:nvPr>
            <p:ph type="body" sz="quarter" idx="13" hasCustomPrompt="1"/>
          </p:nvPr>
        </p:nvSpPr>
        <p:spPr>
          <a:xfrm>
            <a:off x="342900" y="4119398"/>
            <a:ext cx="3735114" cy="657555"/>
          </a:xfrm>
          <a:prstGeom prst="rect">
            <a:avLst/>
          </a:prstGeom>
        </p:spPr>
        <p:txBody>
          <a:bodyPr lIns="0" rIns="0">
            <a:normAutofit/>
          </a:bodyPr>
          <a:lstStyle>
            <a:lvl1pPr marL="0" indent="0" algn="l">
              <a:lnSpc>
                <a:spcPct val="120000"/>
              </a:lnSpc>
              <a:buNone/>
              <a:defRPr lang="en-US" sz="1500" b="1" i="0">
                <a:solidFill>
                  <a:schemeClr val="accent6"/>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Insert caption</a:t>
            </a:r>
          </a:p>
        </p:txBody>
      </p:sp>
      <p:sp>
        <p:nvSpPr>
          <p:cNvPr id="7" name="Text Placeholder 2">
            <a:extLst>
              <a:ext uri="{FF2B5EF4-FFF2-40B4-BE49-F238E27FC236}">
                <a16:creationId xmlns:a16="http://schemas.microsoft.com/office/drawing/2014/main" id="{ABDE132D-82C7-D940-8E4A-689A3976AB06}"/>
              </a:ext>
            </a:extLst>
          </p:cNvPr>
          <p:cNvSpPr>
            <a:spLocks noGrp="1"/>
          </p:cNvSpPr>
          <p:nvPr>
            <p:ph type="body" sz="quarter" idx="14" hasCustomPrompt="1"/>
          </p:nvPr>
        </p:nvSpPr>
        <p:spPr>
          <a:xfrm>
            <a:off x="4672832" y="4119398"/>
            <a:ext cx="3514725" cy="657555"/>
          </a:xfrm>
          <a:prstGeom prst="rect">
            <a:avLst/>
          </a:prstGeom>
        </p:spPr>
        <p:txBody>
          <a:bodyPr lIns="0" rIns="0">
            <a:normAutofit/>
          </a:bodyPr>
          <a:lstStyle>
            <a:lvl1pPr marL="0" indent="0" algn="l">
              <a:lnSpc>
                <a:spcPct val="120000"/>
              </a:lnSpc>
              <a:buNone/>
              <a:defRPr lang="en-US" sz="1500" b="1" i="0">
                <a:solidFill>
                  <a:schemeClr val="accent6"/>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Insert caption</a:t>
            </a:r>
          </a:p>
        </p:txBody>
      </p:sp>
      <p:sp>
        <p:nvSpPr>
          <p:cNvPr id="8" name="Title Placeholder 4">
            <a:extLst>
              <a:ext uri="{FF2B5EF4-FFF2-40B4-BE49-F238E27FC236}">
                <a16:creationId xmlns:a16="http://schemas.microsoft.com/office/drawing/2014/main" id="{0F3ED339-505E-924A-A602-B1A9F901E5E7}"/>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639212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Lg Header and 1 Column Paragraph">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4E4BC6BB-2C8B-6441-A641-343796D172C7}"/>
              </a:ext>
            </a:extLst>
          </p:cNvPr>
          <p:cNvSpPr>
            <a:spLocks noGrp="1"/>
          </p:cNvSpPr>
          <p:nvPr>
            <p:ph type="body" sz="quarter" idx="12" hasCustomPrompt="1"/>
          </p:nvPr>
        </p:nvSpPr>
        <p:spPr>
          <a:xfrm>
            <a:off x="499570" y="1896460"/>
            <a:ext cx="6035040" cy="2559926"/>
          </a:xfrm>
          <a:prstGeom prst="rect">
            <a:avLst/>
          </a:prstGeom>
        </p:spPr>
        <p:txBody>
          <a:bodyPr lIns="64008">
            <a:normAutofit/>
          </a:bodyPr>
          <a:lstStyle>
            <a:lvl1pPr marL="0" indent="0">
              <a:lnSpc>
                <a:spcPct val="120000"/>
              </a:lnSpc>
              <a:buNone/>
              <a:defRPr lang="en-US" sz="1800" b="0" i="0">
                <a:solidFill>
                  <a:schemeClr val="tx1"/>
                </a:solidFill>
                <a:effectLst/>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a:t>
            </a:r>
          </a:p>
        </p:txBody>
      </p:sp>
      <p:sp>
        <p:nvSpPr>
          <p:cNvPr id="11" name="Text Placeholder 2">
            <a:extLst>
              <a:ext uri="{FF2B5EF4-FFF2-40B4-BE49-F238E27FC236}">
                <a16:creationId xmlns:a16="http://schemas.microsoft.com/office/drawing/2014/main" id="{2785D688-E963-6E4C-84A4-E9F0BDBD9D0B}"/>
              </a:ext>
            </a:extLst>
          </p:cNvPr>
          <p:cNvSpPr>
            <a:spLocks noGrp="1"/>
          </p:cNvSpPr>
          <p:nvPr>
            <p:ph type="body" sz="quarter" idx="10" hasCustomPrompt="1"/>
          </p:nvPr>
        </p:nvSpPr>
        <p:spPr>
          <a:xfrm>
            <a:off x="499570" y="1255713"/>
            <a:ext cx="81491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Click to edit large header text</a:t>
            </a:r>
          </a:p>
        </p:txBody>
      </p:sp>
      <p:sp>
        <p:nvSpPr>
          <p:cNvPr id="5" name="Title Placeholder 4">
            <a:extLst>
              <a:ext uri="{FF2B5EF4-FFF2-40B4-BE49-F238E27FC236}">
                <a16:creationId xmlns:a16="http://schemas.microsoft.com/office/drawing/2014/main" id="{8B0374A1-DEAB-1A46-9502-CFB8A811BD9F}"/>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21391289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Lg Header and 2 Column Paragraph">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4E4BC6BB-2C8B-6441-A641-343796D172C7}"/>
              </a:ext>
            </a:extLst>
          </p:cNvPr>
          <p:cNvSpPr>
            <a:spLocks noGrp="1"/>
          </p:cNvSpPr>
          <p:nvPr>
            <p:ph type="body" sz="quarter" idx="12" hasCustomPrompt="1"/>
          </p:nvPr>
        </p:nvSpPr>
        <p:spPr>
          <a:xfrm>
            <a:off x="504827" y="1896460"/>
            <a:ext cx="4067174" cy="2612478"/>
          </a:xfrm>
          <a:prstGeom prst="rect">
            <a:avLst/>
          </a:prstGeom>
        </p:spPr>
        <p:txBody>
          <a:bodyPr lIns="64008" rIns="228600">
            <a:normAutofit/>
          </a:bodyPr>
          <a:lstStyle>
            <a:lvl1pPr marL="0" indent="0">
              <a:lnSpc>
                <a:spcPct val="120000"/>
              </a:lnSpc>
              <a:buNone/>
              <a:defRPr lang="en-US" sz="1600" b="0" i="0">
                <a:solidFill>
                  <a:schemeClr val="tx1"/>
                </a:solidFill>
                <a:effectLst/>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sp>
        <p:nvSpPr>
          <p:cNvPr id="5" name="Text Placeholder 2">
            <a:extLst>
              <a:ext uri="{FF2B5EF4-FFF2-40B4-BE49-F238E27FC236}">
                <a16:creationId xmlns:a16="http://schemas.microsoft.com/office/drawing/2014/main" id="{3DB3BC13-D241-2749-88CC-F393E57DE8CC}"/>
              </a:ext>
            </a:extLst>
          </p:cNvPr>
          <p:cNvSpPr>
            <a:spLocks noGrp="1"/>
          </p:cNvSpPr>
          <p:nvPr>
            <p:ph type="body" sz="quarter" idx="13" hasCustomPrompt="1"/>
          </p:nvPr>
        </p:nvSpPr>
        <p:spPr>
          <a:xfrm>
            <a:off x="4572000" y="1896460"/>
            <a:ext cx="4076700" cy="2612478"/>
          </a:xfrm>
          <a:prstGeom prst="rect">
            <a:avLst/>
          </a:prstGeom>
        </p:spPr>
        <p:txBody>
          <a:bodyPr lIns="228600">
            <a:normAutofit/>
          </a:bodyPr>
          <a:lstStyle>
            <a:lvl1pPr marL="0" indent="0">
              <a:lnSpc>
                <a:spcPct val="120000"/>
              </a:lnSpc>
              <a:buNone/>
              <a:defRPr lang="en-US" sz="1600" b="0" i="0">
                <a:solidFill>
                  <a:schemeClr val="tx1"/>
                </a:solidFill>
                <a:effectLst/>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sp>
        <p:nvSpPr>
          <p:cNvPr id="7" name="Text Placeholder 2">
            <a:extLst>
              <a:ext uri="{FF2B5EF4-FFF2-40B4-BE49-F238E27FC236}">
                <a16:creationId xmlns:a16="http://schemas.microsoft.com/office/drawing/2014/main" id="{5BF1F728-AC73-9B49-BEE2-F8C20A05102A}"/>
              </a:ext>
            </a:extLst>
          </p:cNvPr>
          <p:cNvSpPr>
            <a:spLocks noGrp="1"/>
          </p:cNvSpPr>
          <p:nvPr>
            <p:ph type="body" sz="quarter" idx="10" hasCustomPrompt="1"/>
          </p:nvPr>
        </p:nvSpPr>
        <p:spPr>
          <a:xfrm>
            <a:off x="499570" y="1255713"/>
            <a:ext cx="81491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Click to edit large header text</a:t>
            </a:r>
          </a:p>
        </p:txBody>
      </p:sp>
      <p:sp>
        <p:nvSpPr>
          <p:cNvPr id="6" name="Title Placeholder 4">
            <a:extLst>
              <a:ext uri="{FF2B5EF4-FFF2-40B4-BE49-F238E27FC236}">
                <a16:creationId xmlns:a16="http://schemas.microsoft.com/office/drawing/2014/main" id="{74626925-A26A-2946-866E-F60DEAF090B5}"/>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37080391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 Column Bullets">
    <p:spTree>
      <p:nvGrpSpPr>
        <p:cNvPr id="1" name=""/>
        <p:cNvGrpSpPr/>
        <p:nvPr/>
      </p:nvGrpSpPr>
      <p:grpSpPr>
        <a:xfrm>
          <a:off x="0" y="0"/>
          <a:ext cx="0" cy="0"/>
          <a:chOff x="0" y="0"/>
          <a:chExt cx="0" cy="0"/>
        </a:xfrm>
      </p:grpSpPr>
      <p:sp>
        <p:nvSpPr>
          <p:cNvPr id="4" name="Title Placeholder 4">
            <a:extLst>
              <a:ext uri="{FF2B5EF4-FFF2-40B4-BE49-F238E27FC236}">
                <a16:creationId xmlns:a16="http://schemas.microsoft.com/office/drawing/2014/main" id="{F16BFF81-7BCA-8F45-B05B-F1553CCA2F72}"/>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
        <p:nvSpPr>
          <p:cNvPr id="6" name="Text Placeholder 5">
            <a:extLst>
              <a:ext uri="{FF2B5EF4-FFF2-40B4-BE49-F238E27FC236}">
                <a16:creationId xmlns:a16="http://schemas.microsoft.com/office/drawing/2014/main" id="{D77431DB-09F7-EB4C-93BC-54A4B7469A11}"/>
              </a:ext>
            </a:extLst>
          </p:cNvPr>
          <p:cNvSpPr>
            <a:spLocks noGrp="1"/>
          </p:cNvSpPr>
          <p:nvPr>
            <p:ph type="body" sz="quarter" idx="13" hasCustomPrompt="1"/>
          </p:nvPr>
        </p:nvSpPr>
        <p:spPr>
          <a:xfrm>
            <a:off x="499569" y="1132489"/>
            <a:ext cx="6035039" cy="3581315"/>
          </a:xfrm>
          <a:prstGeom prst="rect">
            <a:avLst/>
          </a:prstGeom>
        </p:spPr>
        <p:txBody>
          <a:bodyPr/>
          <a:lstStyle>
            <a:lvl1pPr marL="228600" marR="0" indent="-228600" algn="l" defTabSz="914400"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800"/>
            </a:lvl1pPr>
            <a:lvl2pPr marL="685800" marR="0"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sz="1500"/>
            </a:lvl2pPr>
            <a:lvl3pPr>
              <a:lnSpc>
                <a:spcPct val="112000"/>
              </a:lnSpc>
              <a:spcBef>
                <a:spcPts val="1000"/>
              </a:spcBef>
              <a:defRPr sz="1300"/>
            </a:lvl3pPr>
          </a:lstStyle>
          <a:p>
            <a:pPr lvl="0"/>
            <a:r>
              <a:rPr lang="en-US" dirty="0"/>
              <a:t>Bullet 1</a:t>
            </a:r>
          </a:p>
          <a:p>
            <a:pPr lvl="1"/>
            <a:r>
              <a:rPr lang="en-US" dirty="0"/>
              <a:t>Sub bullet 1</a:t>
            </a:r>
          </a:p>
          <a:p>
            <a:pPr lvl="2"/>
            <a:r>
              <a:rPr lang="en-US" dirty="0"/>
              <a:t>Supporting item</a:t>
            </a:r>
          </a:p>
          <a:p>
            <a:pPr lvl="2"/>
            <a:r>
              <a:rPr lang="en-US" dirty="0"/>
              <a:t>Supporting item</a:t>
            </a:r>
          </a:p>
          <a:p>
            <a:pPr marL="685800" marR="0" lvl="1"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Sub bullet 2</a:t>
            </a:r>
          </a:p>
        </p:txBody>
      </p:sp>
    </p:spTree>
    <p:extLst>
      <p:ext uri="{BB962C8B-B14F-4D97-AF65-F5344CB8AC3E}">
        <p14:creationId xmlns:p14="http://schemas.microsoft.com/office/powerpoint/2010/main" val="5621076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708">
          <p15:clr>
            <a:srgbClr val="FBAE40"/>
          </p15:clr>
        </p15:guide>
        <p15:guide id="2" pos="288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 Column Bullets">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96E3C299-013F-234E-A392-DA25EE1D7994}"/>
              </a:ext>
            </a:extLst>
          </p:cNvPr>
          <p:cNvSpPr>
            <a:spLocks noGrp="1"/>
          </p:cNvSpPr>
          <p:nvPr>
            <p:ph type="body" sz="quarter" idx="15" hasCustomPrompt="1"/>
          </p:nvPr>
        </p:nvSpPr>
        <p:spPr>
          <a:xfrm>
            <a:off x="497033" y="1123950"/>
            <a:ext cx="4076699" cy="3467100"/>
          </a:xfrm>
          <a:prstGeom prst="rect">
            <a:avLst/>
          </a:prstGeom>
        </p:spPr>
        <p:txBody>
          <a:bodyPr/>
          <a:lstStyle>
            <a:lvl1pPr marL="228600" marR="0" indent="-228600" algn="l" defTabSz="914400"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600"/>
            </a:lvl1pPr>
            <a:lvl2pPr marL="685800" marR="0"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sz="1400"/>
            </a:lvl2pPr>
            <a:lvl3pPr>
              <a:lnSpc>
                <a:spcPct val="112000"/>
              </a:lnSpc>
              <a:spcBef>
                <a:spcPts val="1000"/>
              </a:spcBef>
              <a:defRPr sz="1300"/>
            </a:lvl3pPr>
          </a:lstStyle>
          <a:p>
            <a:pPr lvl="0"/>
            <a:r>
              <a:rPr lang="en-US" dirty="0"/>
              <a:t>Bullet 1</a:t>
            </a:r>
          </a:p>
          <a:p>
            <a:pPr lvl="1"/>
            <a:r>
              <a:rPr lang="en-US" dirty="0"/>
              <a:t>Sub bullet 1</a:t>
            </a:r>
          </a:p>
          <a:p>
            <a:pPr lvl="2"/>
            <a:r>
              <a:rPr lang="en-US" dirty="0"/>
              <a:t>Supporting item</a:t>
            </a:r>
          </a:p>
          <a:p>
            <a:pPr lvl="2"/>
            <a:r>
              <a:rPr lang="en-US" dirty="0"/>
              <a:t>Supporting item</a:t>
            </a:r>
          </a:p>
          <a:p>
            <a:pPr marL="685800" marR="0" lvl="1"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Sub bullet 2</a:t>
            </a:r>
          </a:p>
        </p:txBody>
      </p:sp>
      <p:sp>
        <p:nvSpPr>
          <p:cNvPr id="10" name="Text Placeholder 5">
            <a:extLst>
              <a:ext uri="{FF2B5EF4-FFF2-40B4-BE49-F238E27FC236}">
                <a16:creationId xmlns:a16="http://schemas.microsoft.com/office/drawing/2014/main" id="{02A3980F-2B97-D74E-A68C-2D83486B9A77}"/>
              </a:ext>
            </a:extLst>
          </p:cNvPr>
          <p:cNvSpPr>
            <a:spLocks noGrp="1"/>
          </p:cNvSpPr>
          <p:nvPr>
            <p:ph type="body" sz="quarter" idx="16" hasCustomPrompt="1"/>
          </p:nvPr>
        </p:nvSpPr>
        <p:spPr>
          <a:xfrm>
            <a:off x="4570269" y="1123950"/>
            <a:ext cx="4076699" cy="3467100"/>
          </a:xfrm>
          <a:prstGeom prst="rect">
            <a:avLst/>
          </a:prstGeom>
        </p:spPr>
        <p:txBody>
          <a:bodyPr/>
          <a:lstStyle>
            <a:lvl1pPr marL="228600" marR="0" indent="-228600" algn="l" defTabSz="914400"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600"/>
            </a:lvl1pPr>
            <a:lvl2pPr marL="685800" marR="0"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sz="1400"/>
            </a:lvl2pPr>
            <a:lvl3pPr>
              <a:lnSpc>
                <a:spcPct val="112000"/>
              </a:lnSpc>
              <a:spcBef>
                <a:spcPts val="1000"/>
              </a:spcBef>
              <a:defRPr sz="1300"/>
            </a:lvl3pPr>
          </a:lstStyle>
          <a:p>
            <a:pPr lvl="0"/>
            <a:r>
              <a:rPr lang="en-US" dirty="0"/>
              <a:t>Bullet 2</a:t>
            </a:r>
          </a:p>
          <a:p>
            <a:pPr lvl="1"/>
            <a:r>
              <a:rPr lang="en-US" dirty="0"/>
              <a:t>Sub bullet 1</a:t>
            </a:r>
          </a:p>
          <a:p>
            <a:pPr lvl="2"/>
            <a:r>
              <a:rPr lang="en-US" dirty="0"/>
              <a:t>Supporting item</a:t>
            </a:r>
          </a:p>
          <a:p>
            <a:pPr lvl="2"/>
            <a:r>
              <a:rPr lang="en-US" dirty="0"/>
              <a:t>Supporting item</a:t>
            </a:r>
          </a:p>
          <a:p>
            <a:pPr marL="685800" marR="0" lvl="1"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Sub bullet 2</a:t>
            </a:r>
          </a:p>
        </p:txBody>
      </p:sp>
      <p:sp>
        <p:nvSpPr>
          <p:cNvPr id="6" name="Title Placeholder 4">
            <a:extLst>
              <a:ext uri="{FF2B5EF4-FFF2-40B4-BE49-F238E27FC236}">
                <a16:creationId xmlns:a16="http://schemas.microsoft.com/office/drawing/2014/main" id="{95E3F954-7363-8442-AC75-A51B5518D2B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14596631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708">
          <p15:clr>
            <a:srgbClr val="FBAE40"/>
          </p15:clr>
        </p15:guide>
        <p15:guide id="2" pos="288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 Column Numbered">
    <p:spTree>
      <p:nvGrpSpPr>
        <p:cNvPr id="1" name=""/>
        <p:cNvGrpSpPr/>
        <p:nvPr/>
      </p:nvGrpSpPr>
      <p:grpSpPr>
        <a:xfrm>
          <a:off x="0" y="0"/>
          <a:ext cx="0" cy="0"/>
          <a:chOff x="0" y="0"/>
          <a:chExt cx="0" cy="0"/>
        </a:xfrm>
      </p:grpSpPr>
      <p:sp>
        <p:nvSpPr>
          <p:cNvPr id="4" name="Title Placeholder 4">
            <a:extLst>
              <a:ext uri="{FF2B5EF4-FFF2-40B4-BE49-F238E27FC236}">
                <a16:creationId xmlns:a16="http://schemas.microsoft.com/office/drawing/2014/main" id="{F16BFF81-7BCA-8F45-B05B-F1553CCA2F72}"/>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
        <p:nvSpPr>
          <p:cNvPr id="6" name="Text Placeholder 5">
            <a:extLst>
              <a:ext uri="{FF2B5EF4-FFF2-40B4-BE49-F238E27FC236}">
                <a16:creationId xmlns:a16="http://schemas.microsoft.com/office/drawing/2014/main" id="{D77431DB-09F7-EB4C-93BC-54A4B7469A11}"/>
              </a:ext>
            </a:extLst>
          </p:cNvPr>
          <p:cNvSpPr>
            <a:spLocks noGrp="1"/>
          </p:cNvSpPr>
          <p:nvPr>
            <p:ph type="body" sz="quarter" idx="13" hasCustomPrompt="1"/>
          </p:nvPr>
        </p:nvSpPr>
        <p:spPr>
          <a:xfrm>
            <a:off x="499569" y="1132489"/>
            <a:ext cx="6035039" cy="3581315"/>
          </a:xfrm>
          <a:prstGeom prst="rect">
            <a:avLst/>
          </a:prstGeom>
        </p:spPr>
        <p:txBody>
          <a:bodyPr/>
          <a:lstStyle>
            <a:lvl1pPr marL="3429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800"/>
            </a:lvl1pPr>
            <a:lvl2pPr marL="8001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500"/>
            </a:lvl2pPr>
            <a:lvl3pPr marL="1257300" indent="-342900">
              <a:lnSpc>
                <a:spcPct val="112000"/>
              </a:lnSpc>
              <a:spcBef>
                <a:spcPts val="1000"/>
              </a:spcBef>
              <a:buFont typeface="+mj-lt"/>
              <a:buAutoNum type="arabicPeriod"/>
              <a:defRPr sz="1300"/>
            </a:lvl3pPr>
          </a:lstStyle>
          <a:p>
            <a:pPr lvl="0"/>
            <a:r>
              <a:rPr lang="en-US" dirty="0"/>
              <a:t>First list item</a:t>
            </a:r>
          </a:p>
          <a:p>
            <a:pPr lvl="1"/>
            <a:r>
              <a:rPr lang="en-US" dirty="0"/>
              <a:t>Sub list item</a:t>
            </a:r>
          </a:p>
          <a:p>
            <a:pPr lvl="2"/>
            <a:r>
              <a:rPr lang="en-US" dirty="0"/>
              <a:t>Supporting item</a:t>
            </a:r>
          </a:p>
          <a:p>
            <a:pPr lvl="2"/>
            <a:r>
              <a:rPr lang="en-US" dirty="0"/>
              <a:t>Supporting item</a:t>
            </a:r>
          </a:p>
          <a:p>
            <a:pPr marL="800100" marR="0" lvl="1" indent="-342900" algn="l" defTabSz="914400" rtl="0" eaLnBrk="1" fontAlgn="auto" latinLnBrk="0" hangingPunct="1">
              <a:lnSpc>
                <a:spcPct val="112000"/>
              </a:lnSpc>
              <a:spcBef>
                <a:spcPts val="1000"/>
              </a:spcBef>
              <a:spcAft>
                <a:spcPts val="0"/>
              </a:spcAft>
              <a:buClr>
                <a:schemeClr val="tx1"/>
              </a:buClr>
              <a:buSzTx/>
              <a:tabLst/>
              <a:defRPr/>
            </a:pPr>
            <a:r>
              <a:rPr lang="en-US" dirty="0"/>
              <a:t>Sub list item</a:t>
            </a:r>
          </a:p>
        </p:txBody>
      </p:sp>
    </p:spTree>
    <p:extLst>
      <p:ext uri="{BB962C8B-B14F-4D97-AF65-F5344CB8AC3E}">
        <p14:creationId xmlns:p14="http://schemas.microsoft.com/office/powerpoint/2010/main" val="5322442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708">
          <p15:clr>
            <a:srgbClr val="FBAE40"/>
          </p15:clr>
        </p15:guide>
        <p15:guide id="2" pos="288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 Column Numbered">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96E3C299-013F-234E-A392-DA25EE1D7994}"/>
              </a:ext>
            </a:extLst>
          </p:cNvPr>
          <p:cNvSpPr>
            <a:spLocks noGrp="1"/>
          </p:cNvSpPr>
          <p:nvPr>
            <p:ph type="body" sz="quarter" idx="15" hasCustomPrompt="1"/>
          </p:nvPr>
        </p:nvSpPr>
        <p:spPr>
          <a:xfrm>
            <a:off x="497033" y="1123950"/>
            <a:ext cx="4076699" cy="3467100"/>
          </a:xfrm>
          <a:prstGeom prst="rect">
            <a:avLst/>
          </a:prstGeom>
        </p:spPr>
        <p:txBody>
          <a:bodyPr/>
          <a:lstStyle>
            <a:lvl1pPr marL="3429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600"/>
            </a:lvl1pPr>
            <a:lvl2pPr marL="8001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400"/>
            </a:lvl2pPr>
            <a:lvl3pPr marL="1257300" indent="-342900">
              <a:lnSpc>
                <a:spcPct val="112000"/>
              </a:lnSpc>
              <a:spcBef>
                <a:spcPts val="1000"/>
              </a:spcBef>
              <a:buFont typeface="+mj-lt"/>
              <a:buAutoNum type="arabicPeriod"/>
              <a:defRPr sz="1300"/>
            </a:lvl3pPr>
          </a:lstStyle>
          <a:p>
            <a:pPr lvl="0"/>
            <a:r>
              <a:rPr lang="en-US" dirty="0"/>
              <a:t>First list item</a:t>
            </a:r>
          </a:p>
          <a:p>
            <a:pPr lvl="1"/>
            <a:r>
              <a:rPr lang="en-US" dirty="0"/>
              <a:t>Sub item </a:t>
            </a:r>
          </a:p>
          <a:p>
            <a:pPr lvl="2"/>
            <a:r>
              <a:rPr lang="en-US" dirty="0"/>
              <a:t>Support</a:t>
            </a:r>
          </a:p>
          <a:p>
            <a:pPr lvl="2"/>
            <a:r>
              <a:rPr lang="en-US" dirty="0"/>
              <a:t>Support </a:t>
            </a:r>
          </a:p>
          <a:p>
            <a:pPr marL="800100" marR="0" lvl="1" indent="-342900" algn="l" defTabSz="914400" rtl="0" eaLnBrk="1" fontAlgn="auto" latinLnBrk="0" hangingPunct="1">
              <a:lnSpc>
                <a:spcPct val="112000"/>
              </a:lnSpc>
              <a:spcBef>
                <a:spcPts val="1000"/>
              </a:spcBef>
              <a:spcAft>
                <a:spcPts val="0"/>
              </a:spcAft>
              <a:buClr>
                <a:schemeClr val="tx1"/>
              </a:buClr>
              <a:buSzTx/>
              <a:tabLst/>
              <a:defRPr/>
            </a:pPr>
            <a:r>
              <a:rPr lang="en-US" dirty="0"/>
              <a:t>Sub item</a:t>
            </a:r>
          </a:p>
        </p:txBody>
      </p:sp>
      <p:sp>
        <p:nvSpPr>
          <p:cNvPr id="10" name="Text Placeholder 5">
            <a:extLst>
              <a:ext uri="{FF2B5EF4-FFF2-40B4-BE49-F238E27FC236}">
                <a16:creationId xmlns:a16="http://schemas.microsoft.com/office/drawing/2014/main" id="{02A3980F-2B97-D74E-A68C-2D83486B9A77}"/>
              </a:ext>
            </a:extLst>
          </p:cNvPr>
          <p:cNvSpPr>
            <a:spLocks noGrp="1"/>
          </p:cNvSpPr>
          <p:nvPr>
            <p:ph type="body" sz="quarter" idx="16" hasCustomPrompt="1"/>
          </p:nvPr>
        </p:nvSpPr>
        <p:spPr>
          <a:xfrm>
            <a:off x="4570269" y="1123950"/>
            <a:ext cx="4076699" cy="3467100"/>
          </a:xfrm>
          <a:prstGeom prst="rect">
            <a:avLst/>
          </a:prstGeom>
        </p:spPr>
        <p:txBody>
          <a:bodyPr/>
          <a:lstStyle>
            <a:lvl1pPr marL="342900" marR="0" indent="-342900" algn="l" defTabSz="914400" rtl="0" eaLnBrk="1" fontAlgn="auto" latinLnBrk="0" hangingPunct="1">
              <a:lnSpc>
                <a:spcPct val="112000"/>
              </a:lnSpc>
              <a:spcBef>
                <a:spcPts val="1000"/>
              </a:spcBef>
              <a:spcAft>
                <a:spcPts val="0"/>
              </a:spcAft>
              <a:buClr>
                <a:schemeClr val="tx1"/>
              </a:buClr>
              <a:buSzTx/>
              <a:buFont typeface="+mj-lt"/>
              <a:buAutoNum type="arabicPeriod" startAt="2"/>
              <a:tabLst/>
              <a:defRPr sz="1600"/>
            </a:lvl1pPr>
            <a:lvl2pPr marL="8001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400"/>
            </a:lvl2pPr>
            <a:lvl3pPr marL="1257300" indent="-342900">
              <a:lnSpc>
                <a:spcPct val="112000"/>
              </a:lnSpc>
              <a:spcBef>
                <a:spcPts val="1000"/>
              </a:spcBef>
              <a:buFont typeface="+mj-lt"/>
              <a:buAutoNum type="arabicPeriod"/>
              <a:defRPr sz="1300"/>
            </a:lvl3pPr>
          </a:lstStyle>
          <a:p>
            <a:pPr lvl="0"/>
            <a:r>
              <a:rPr lang="en-US" dirty="0"/>
              <a:t>Second list item</a:t>
            </a:r>
          </a:p>
          <a:p>
            <a:pPr lvl="1"/>
            <a:r>
              <a:rPr lang="en-US" dirty="0"/>
              <a:t>Sub item</a:t>
            </a:r>
          </a:p>
          <a:p>
            <a:pPr lvl="2"/>
            <a:r>
              <a:rPr lang="en-US" dirty="0"/>
              <a:t>Support</a:t>
            </a:r>
          </a:p>
          <a:p>
            <a:pPr lvl="2"/>
            <a:r>
              <a:rPr lang="en-US" dirty="0"/>
              <a:t>Support</a:t>
            </a:r>
          </a:p>
          <a:p>
            <a:pPr marL="800100" marR="0" lvl="1" indent="-342900" algn="l" defTabSz="914400" rtl="0" eaLnBrk="1" fontAlgn="auto" latinLnBrk="0" hangingPunct="1">
              <a:lnSpc>
                <a:spcPct val="112000"/>
              </a:lnSpc>
              <a:spcBef>
                <a:spcPts val="1000"/>
              </a:spcBef>
              <a:spcAft>
                <a:spcPts val="0"/>
              </a:spcAft>
              <a:buClr>
                <a:schemeClr val="tx1"/>
              </a:buClr>
              <a:buSzTx/>
              <a:tabLst/>
              <a:defRPr/>
            </a:pPr>
            <a:r>
              <a:rPr lang="en-US" dirty="0"/>
              <a:t>Sub item</a:t>
            </a:r>
          </a:p>
        </p:txBody>
      </p:sp>
      <p:sp>
        <p:nvSpPr>
          <p:cNvPr id="6" name="Title Placeholder 4">
            <a:extLst>
              <a:ext uri="{FF2B5EF4-FFF2-40B4-BE49-F238E27FC236}">
                <a16:creationId xmlns:a16="http://schemas.microsoft.com/office/drawing/2014/main" id="{95E3F954-7363-8442-AC75-A51B5518D2B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32277716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708">
          <p15:clr>
            <a:srgbClr val="FBAE40"/>
          </p15:clr>
        </p15:guide>
        <p15:guide id="2" pos="288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Quote on Whit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392ABFE-241A-054E-801A-E09BA477F48F}"/>
              </a:ext>
            </a:extLst>
          </p:cNvPr>
          <p:cNvSpPr>
            <a:spLocks noGrp="1"/>
          </p:cNvSpPr>
          <p:nvPr>
            <p:ph type="body" sz="quarter" idx="14" hasCustomPrompt="1"/>
          </p:nvPr>
        </p:nvSpPr>
        <p:spPr>
          <a:xfrm>
            <a:off x="1606083" y="1497880"/>
            <a:ext cx="766812" cy="687718"/>
          </a:xfrm>
          <a:prstGeom prst="rect">
            <a:avLst/>
          </a:prstGeom>
        </p:spPr>
        <p:txBody>
          <a:bodyPr lIns="0" tIns="0" rIns="0" bIns="0" anchor="t" anchorCtr="0">
            <a:noAutofit/>
          </a:bodyPr>
          <a:lstStyle>
            <a:lvl1pPr marL="4763" indent="0" algn="ctr">
              <a:lnSpc>
                <a:spcPct val="80000"/>
              </a:lnSpc>
              <a:buNone/>
              <a:tabLst/>
              <a:defRPr sz="115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
        <p:nvSpPr>
          <p:cNvPr id="6" name="Text Placeholder 9">
            <a:extLst>
              <a:ext uri="{FF2B5EF4-FFF2-40B4-BE49-F238E27FC236}">
                <a16:creationId xmlns:a16="http://schemas.microsoft.com/office/drawing/2014/main" id="{CE333363-DC7E-2647-96CC-74C6C939D541}"/>
              </a:ext>
            </a:extLst>
          </p:cNvPr>
          <p:cNvSpPr>
            <a:spLocks noGrp="1"/>
          </p:cNvSpPr>
          <p:nvPr>
            <p:ph type="body" sz="quarter" idx="12" hasCustomPrompt="1"/>
          </p:nvPr>
        </p:nvSpPr>
        <p:spPr>
          <a:xfrm>
            <a:off x="2428913" y="1677302"/>
            <a:ext cx="5451475" cy="2147775"/>
          </a:xfrm>
          <a:prstGeom prst="rect">
            <a:avLst/>
          </a:prstGeom>
        </p:spPr>
        <p:txBody>
          <a:bodyPr anchor="t" anchorCtr="0">
            <a:normAutofit/>
          </a:bodyPr>
          <a:lstStyle>
            <a:lvl1pPr marL="4763" indent="0">
              <a:lnSpc>
                <a:spcPct val="114000"/>
              </a:lnSpc>
              <a:buNone/>
              <a:tabLst/>
              <a:defRPr sz="2400">
                <a:solidFill>
                  <a:schemeClr val="bg2"/>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8" name="Text Placeholder 7">
            <a:extLst>
              <a:ext uri="{FF2B5EF4-FFF2-40B4-BE49-F238E27FC236}">
                <a16:creationId xmlns:a16="http://schemas.microsoft.com/office/drawing/2014/main" id="{46C0CE0D-ABAF-FE40-BD24-A2C2DA12DC09}"/>
              </a:ext>
            </a:extLst>
          </p:cNvPr>
          <p:cNvSpPr>
            <a:spLocks noGrp="1"/>
          </p:cNvSpPr>
          <p:nvPr>
            <p:ph type="body" sz="quarter" idx="13" hasCustomPrompt="1"/>
          </p:nvPr>
        </p:nvSpPr>
        <p:spPr>
          <a:xfrm>
            <a:off x="2424113" y="3771900"/>
            <a:ext cx="5448300" cy="411163"/>
          </a:xfrm>
          <a:prstGeom prst="rect">
            <a:avLst/>
          </a:prstGeom>
        </p:spPr>
        <p:txBody>
          <a:bodyPr/>
          <a:lstStyle>
            <a:lvl1pPr marL="0" indent="0" algn="r">
              <a:buNone/>
              <a:defRPr sz="1400" b="1" i="1" baseline="0">
                <a:solidFill>
                  <a:schemeClr val="bg2"/>
                </a:solidFill>
                <a:latin typeface="Merriweather" pitchFamily="2" charset="77"/>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–Attribution</a:t>
            </a:r>
          </a:p>
        </p:txBody>
      </p:sp>
      <p:sp>
        <p:nvSpPr>
          <p:cNvPr id="9" name="Title Placeholder 4">
            <a:extLst>
              <a:ext uri="{FF2B5EF4-FFF2-40B4-BE49-F238E27FC236}">
                <a16:creationId xmlns:a16="http://schemas.microsoft.com/office/drawing/2014/main" id="{E641924A-30C7-2249-B1AC-29D2FA3C7173}"/>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161015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Quote on White (no title)">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51FD088F-088B-CA45-8525-B5F5947F445E}"/>
              </a:ext>
            </a:extLst>
          </p:cNvPr>
          <p:cNvSpPr>
            <a:spLocks noGrp="1"/>
          </p:cNvSpPr>
          <p:nvPr>
            <p:ph type="body" sz="quarter" idx="12" hasCustomPrompt="1"/>
          </p:nvPr>
        </p:nvSpPr>
        <p:spPr>
          <a:xfrm>
            <a:off x="2148029" y="1152469"/>
            <a:ext cx="5697416" cy="2515952"/>
          </a:xfrm>
          <a:prstGeom prst="rect">
            <a:avLst/>
          </a:prstGeom>
        </p:spPr>
        <p:txBody>
          <a:bodyPr anchor="t" anchorCtr="0">
            <a:normAutofit/>
          </a:bodyPr>
          <a:lstStyle>
            <a:lvl1pPr marL="4763" indent="0">
              <a:lnSpc>
                <a:spcPct val="114000"/>
              </a:lnSpc>
              <a:buFont typeface="Arial" panose="020B0604020202020204" pitchFamily="34" charset="0"/>
              <a:buNone/>
              <a:tabLst/>
              <a:defRPr sz="2400">
                <a:solidFill>
                  <a:schemeClr val="bg2"/>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0" name="Text Placeholder 7">
            <a:extLst>
              <a:ext uri="{FF2B5EF4-FFF2-40B4-BE49-F238E27FC236}">
                <a16:creationId xmlns:a16="http://schemas.microsoft.com/office/drawing/2014/main" id="{5E0491E4-2D9D-174D-8C5C-D67C34802427}"/>
              </a:ext>
            </a:extLst>
          </p:cNvPr>
          <p:cNvSpPr>
            <a:spLocks noGrp="1"/>
          </p:cNvSpPr>
          <p:nvPr>
            <p:ph type="body" sz="quarter" idx="13" hasCustomPrompt="1"/>
          </p:nvPr>
        </p:nvSpPr>
        <p:spPr>
          <a:xfrm>
            <a:off x="2424113" y="3771900"/>
            <a:ext cx="5448300" cy="411163"/>
          </a:xfrm>
          <a:prstGeom prst="rect">
            <a:avLst/>
          </a:prstGeom>
        </p:spPr>
        <p:txBody>
          <a:bodyPr/>
          <a:lstStyle>
            <a:lvl1pPr marL="0" indent="0" algn="r">
              <a:buFont typeface="Arial" panose="020B0604020202020204" pitchFamily="34" charset="0"/>
              <a:buNone/>
              <a:defRPr sz="1400" b="1" i="1" baseline="0">
                <a:solidFill>
                  <a:schemeClr val="bg2"/>
                </a:solidFill>
                <a:latin typeface="Merriweather" pitchFamily="2" charset="77"/>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–Attribution</a:t>
            </a:r>
          </a:p>
        </p:txBody>
      </p:sp>
      <p:sp>
        <p:nvSpPr>
          <p:cNvPr id="7" name="Text Placeholder 9">
            <a:extLst>
              <a:ext uri="{FF2B5EF4-FFF2-40B4-BE49-F238E27FC236}">
                <a16:creationId xmlns:a16="http://schemas.microsoft.com/office/drawing/2014/main" id="{798A7A49-DBE8-304D-A5F5-541B190D1BA2}"/>
              </a:ext>
            </a:extLst>
          </p:cNvPr>
          <p:cNvSpPr>
            <a:spLocks noGrp="1"/>
          </p:cNvSpPr>
          <p:nvPr>
            <p:ph type="body" sz="quarter" idx="14" hasCustomPrompt="1"/>
          </p:nvPr>
        </p:nvSpPr>
        <p:spPr>
          <a:xfrm>
            <a:off x="1381217" y="956013"/>
            <a:ext cx="766812" cy="687718"/>
          </a:xfrm>
          <a:prstGeom prst="rect">
            <a:avLst/>
          </a:prstGeom>
        </p:spPr>
        <p:txBody>
          <a:bodyPr lIns="0" tIns="0" rIns="0" bIns="0" anchor="t" anchorCtr="0">
            <a:noAutofit/>
          </a:bodyPr>
          <a:lstStyle>
            <a:lvl1pPr marL="4763" indent="0" algn="ctr">
              <a:lnSpc>
                <a:spcPct val="80000"/>
              </a:lnSpc>
              <a:buFont typeface="Arial" panose="020B0604020202020204" pitchFamily="34" charset="0"/>
              <a:buNone/>
              <a:tabLst/>
              <a:defRPr sz="115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Tree>
    <p:extLst>
      <p:ext uri="{BB962C8B-B14F-4D97-AF65-F5344CB8AC3E}">
        <p14:creationId xmlns:p14="http://schemas.microsoft.com/office/powerpoint/2010/main" val="24971874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B0791AB-8A2C-E74D-B70B-48330DF7A4D7}"/>
              </a:ext>
            </a:extLst>
          </p:cNvPr>
          <p:cNvSpPr>
            <a:spLocks noGrp="1"/>
          </p:cNvSpPr>
          <p:nvPr>
            <p:ph type="pic" sz="quarter" idx="13" hasCustomPrompt="1"/>
          </p:nvPr>
        </p:nvSpPr>
        <p:spPr>
          <a:xfrm>
            <a:off x="844841" y="1509712"/>
            <a:ext cx="1892300" cy="1893887"/>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dirty="0"/>
              <a:t>Insert square photo here</a:t>
            </a:r>
          </a:p>
        </p:txBody>
      </p:sp>
      <p:sp>
        <p:nvSpPr>
          <p:cNvPr id="10" name="Text Placeholder 9">
            <a:extLst>
              <a:ext uri="{FF2B5EF4-FFF2-40B4-BE49-F238E27FC236}">
                <a16:creationId xmlns:a16="http://schemas.microsoft.com/office/drawing/2014/main" id="{8AEA3128-AD33-424C-8789-096987AC1976}"/>
              </a:ext>
            </a:extLst>
          </p:cNvPr>
          <p:cNvSpPr>
            <a:spLocks noGrp="1"/>
          </p:cNvSpPr>
          <p:nvPr>
            <p:ph type="body" sz="quarter" idx="12" hasCustomPrompt="1"/>
          </p:nvPr>
        </p:nvSpPr>
        <p:spPr>
          <a:xfrm>
            <a:off x="2921282" y="1406771"/>
            <a:ext cx="5451475" cy="2147775"/>
          </a:xfrm>
          <a:prstGeom prst="rect">
            <a:avLst/>
          </a:prstGeom>
        </p:spPr>
        <p:txBody>
          <a:bodyPr anchor="ctr" anchorCtr="0">
            <a:normAutofit/>
          </a:bodyPr>
          <a:lstStyle>
            <a:lvl1pPr marL="4762" marR="0" indent="0" algn="l" defTabSz="914400" rtl="0" eaLnBrk="1" fontAlgn="auto" latinLnBrk="0" hangingPunct="1">
              <a:lnSpc>
                <a:spcPct val="114000"/>
              </a:lnSpc>
              <a:spcBef>
                <a:spcPts val="1000"/>
              </a:spcBef>
              <a:spcAft>
                <a:spcPts val="0"/>
              </a:spcAft>
              <a:buClr>
                <a:schemeClr val="tx1"/>
              </a:buClr>
              <a:buSzTx/>
              <a:buFont typeface="Arial" panose="020B0604020202020204" pitchFamily="34" charset="0"/>
              <a:buNone/>
              <a:tabLst/>
              <a:defRPr sz="2400">
                <a:solidFill>
                  <a:schemeClr val="bg2"/>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marL="4762" marR="0" lvl="0" indent="0" algn="l" defTabSz="914400" rtl="0" eaLnBrk="1" fontAlgn="auto" latinLnBrk="0" hangingPunct="1">
              <a:lnSpc>
                <a:spcPct val="114000"/>
              </a:lnSpc>
              <a:spcBef>
                <a:spcPts val="1000"/>
              </a:spcBef>
              <a:spcAft>
                <a:spcPts val="0"/>
              </a:spcAft>
              <a:buClr>
                <a:schemeClr val="tx1"/>
              </a:buClr>
              <a:buSzTx/>
              <a:buFont typeface="Arial" panose="020B0604020202020204" pitchFamily="34" charset="0"/>
              <a:buNone/>
              <a:tabLst/>
              <a:defRPr/>
            </a:pPr>
            <a:r>
              <a:rPr lang="en-US" dirty="0"/>
              <a:t>“</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4" name="Text Placeholder 7">
            <a:extLst>
              <a:ext uri="{FF2B5EF4-FFF2-40B4-BE49-F238E27FC236}">
                <a16:creationId xmlns:a16="http://schemas.microsoft.com/office/drawing/2014/main" id="{8B6289BF-85FF-CE42-ABA7-C8D46F56F092}"/>
              </a:ext>
            </a:extLst>
          </p:cNvPr>
          <p:cNvSpPr>
            <a:spLocks noGrp="1"/>
          </p:cNvSpPr>
          <p:nvPr>
            <p:ph type="body" sz="quarter" idx="14" hasCustomPrompt="1"/>
          </p:nvPr>
        </p:nvSpPr>
        <p:spPr>
          <a:xfrm>
            <a:off x="2867787" y="3771900"/>
            <a:ext cx="5448300" cy="411163"/>
          </a:xfrm>
          <a:prstGeom prst="rect">
            <a:avLst/>
          </a:prstGeom>
        </p:spPr>
        <p:txBody>
          <a:bodyPr/>
          <a:lstStyle>
            <a:lvl1pPr marL="0" indent="0" algn="r">
              <a:buNone/>
              <a:defRPr sz="1400" b="1" i="1" baseline="0">
                <a:solidFill>
                  <a:schemeClr val="bg2"/>
                </a:solidFill>
                <a:latin typeface="Merriweather" pitchFamily="2" charset="77"/>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—Name of person in photo</a:t>
            </a:r>
          </a:p>
        </p:txBody>
      </p:sp>
      <p:sp>
        <p:nvSpPr>
          <p:cNvPr id="6" name="Title Placeholder 4">
            <a:extLst>
              <a:ext uri="{FF2B5EF4-FFF2-40B4-BE49-F238E27FC236}">
                <a16:creationId xmlns:a16="http://schemas.microsoft.com/office/drawing/2014/main" id="{B8D505D2-CA9C-3848-B0E5-196DD55AD9A2}"/>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26741989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Quote with Photo - no tit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B0791AB-8A2C-E74D-B70B-48330DF7A4D7}"/>
              </a:ext>
            </a:extLst>
          </p:cNvPr>
          <p:cNvSpPr>
            <a:spLocks noGrp="1"/>
          </p:cNvSpPr>
          <p:nvPr>
            <p:ph type="pic" sz="quarter" idx="13" hasCustomPrompt="1"/>
          </p:nvPr>
        </p:nvSpPr>
        <p:spPr>
          <a:xfrm>
            <a:off x="844841" y="1097667"/>
            <a:ext cx="1892300" cy="1893887"/>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dirty="0"/>
              <a:t>Insert square photo here</a:t>
            </a:r>
          </a:p>
        </p:txBody>
      </p:sp>
      <p:sp>
        <p:nvSpPr>
          <p:cNvPr id="10" name="Text Placeholder 9">
            <a:extLst>
              <a:ext uri="{FF2B5EF4-FFF2-40B4-BE49-F238E27FC236}">
                <a16:creationId xmlns:a16="http://schemas.microsoft.com/office/drawing/2014/main" id="{8AEA3128-AD33-424C-8789-096987AC1976}"/>
              </a:ext>
            </a:extLst>
          </p:cNvPr>
          <p:cNvSpPr>
            <a:spLocks noGrp="1"/>
          </p:cNvSpPr>
          <p:nvPr>
            <p:ph type="body" sz="quarter" idx="12" hasCustomPrompt="1"/>
          </p:nvPr>
        </p:nvSpPr>
        <p:spPr>
          <a:xfrm>
            <a:off x="2921282" y="994726"/>
            <a:ext cx="5451475" cy="2147775"/>
          </a:xfrm>
          <a:prstGeom prst="rect">
            <a:avLst/>
          </a:prstGeom>
        </p:spPr>
        <p:txBody>
          <a:bodyPr anchor="ctr" anchorCtr="0">
            <a:normAutofit/>
          </a:bodyPr>
          <a:lstStyle>
            <a:lvl1pPr marL="4762" marR="0" indent="0" algn="l" defTabSz="914400" rtl="0" eaLnBrk="1" fontAlgn="auto" latinLnBrk="0" hangingPunct="1">
              <a:lnSpc>
                <a:spcPct val="114000"/>
              </a:lnSpc>
              <a:spcBef>
                <a:spcPts val="1000"/>
              </a:spcBef>
              <a:spcAft>
                <a:spcPts val="0"/>
              </a:spcAft>
              <a:buClr>
                <a:schemeClr val="tx1"/>
              </a:buClr>
              <a:buSzTx/>
              <a:buFont typeface="Arial" panose="020B0604020202020204" pitchFamily="34" charset="0"/>
              <a:buNone/>
              <a:tabLst/>
              <a:defRPr sz="2400">
                <a:solidFill>
                  <a:schemeClr val="bg2"/>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marL="4762" marR="0" lvl="0" indent="0" algn="l" defTabSz="914400" rtl="0" eaLnBrk="1" fontAlgn="auto" latinLnBrk="0" hangingPunct="1">
              <a:lnSpc>
                <a:spcPct val="114000"/>
              </a:lnSpc>
              <a:spcBef>
                <a:spcPts val="1000"/>
              </a:spcBef>
              <a:spcAft>
                <a:spcPts val="0"/>
              </a:spcAft>
              <a:buClr>
                <a:schemeClr val="tx1"/>
              </a:buClr>
              <a:buSzTx/>
              <a:buFont typeface="Arial" panose="020B0604020202020204" pitchFamily="34" charset="0"/>
              <a:buNone/>
              <a:tabLst/>
              <a:defRPr/>
            </a:pPr>
            <a:r>
              <a:rPr lang="en-US" dirty="0"/>
              <a:t>“</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4" name="Text Placeholder 7">
            <a:extLst>
              <a:ext uri="{FF2B5EF4-FFF2-40B4-BE49-F238E27FC236}">
                <a16:creationId xmlns:a16="http://schemas.microsoft.com/office/drawing/2014/main" id="{8B6289BF-85FF-CE42-ABA7-C8D46F56F092}"/>
              </a:ext>
            </a:extLst>
          </p:cNvPr>
          <p:cNvSpPr>
            <a:spLocks noGrp="1"/>
          </p:cNvSpPr>
          <p:nvPr>
            <p:ph type="body" sz="quarter" idx="14" hasCustomPrompt="1"/>
          </p:nvPr>
        </p:nvSpPr>
        <p:spPr>
          <a:xfrm>
            <a:off x="2867787" y="3359855"/>
            <a:ext cx="5448300" cy="411163"/>
          </a:xfrm>
          <a:prstGeom prst="rect">
            <a:avLst/>
          </a:prstGeom>
        </p:spPr>
        <p:txBody>
          <a:bodyPr/>
          <a:lstStyle>
            <a:lvl1pPr marL="0" indent="0" algn="r">
              <a:buNone/>
              <a:defRPr sz="1400" b="1" i="1" baseline="0">
                <a:solidFill>
                  <a:schemeClr val="bg2"/>
                </a:solidFill>
                <a:latin typeface="Merriweather" pitchFamily="2" charset="77"/>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—Name of person in photo</a:t>
            </a:r>
          </a:p>
        </p:txBody>
      </p:sp>
    </p:spTree>
    <p:extLst>
      <p:ext uri="{BB962C8B-B14F-4D97-AF65-F5344CB8AC3E}">
        <p14:creationId xmlns:p14="http://schemas.microsoft.com/office/powerpoint/2010/main" val="32254097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ircular Photos w/ Captions">
    <p:spTree>
      <p:nvGrpSpPr>
        <p:cNvPr id="1" name="Shape 16"/>
        <p:cNvGrpSpPr/>
        <p:nvPr/>
      </p:nvGrpSpPr>
      <p:grpSpPr>
        <a:xfrm>
          <a:off x="0" y="0"/>
          <a:ext cx="0" cy="0"/>
          <a:chOff x="0" y="0"/>
          <a:chExt cx="0" cy="0"/>
        </a:xfrm>
      </p:grpSpPr>
      <p:sp>
        <p:nvSpPr>
          <p:cNvPr id="9" name="Picture Placeholder 12">
            <a:extLst>
              <a:ext uri="{FF2B5EF4-FFF2-40B4-BE49-F238E27FC236}">
                <a16:creationId xmlns:a16="http://schemas.microsoft.com/office/drawing/2014/main" id="{14FC879C-D67A-9645-97D6-09C022BD6523}"/>
              </a:ext>
            </a:extLst>
          </p:cNvPr>
          <p:cNvSpPr>
            <a:spLocks noGrp="1"/>
          </p:cNvSpPr>
          <p:nvPr>
            <p:ph type="pic" sz="quarter" idx="16" hasCustomPrompt="1"/>
          </p:nvPr>
        </p:nvSpPr>
        <p:spPr>
          <a:xfrm>
            <a:off x="1021488" y="1416196"/>
            <a:ext cx="1892300" cy="1893887"/>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5" name="Picture Placeholder 12">
            <a:extLst>
              <a:ext uri="{FF2B5EF4-FFF2-40B4-BE49-F238E27FC236}">
                <a16:creationId xmlns:a16="http://schemas.microsoft.com/office/drawing/2014/main" id="{12B0F8EE-2E3A-2947-ADEC-38B328FAFE04}"/>
              </a:ext>
            </a:extLst>
          </p:cNvPr>
          <p:cNvSpPr>
            <a:spLocks noGrp="1"/>
          </p:cNvSpPr>
          <p:nvPr>
            <p:ph type="pic" sz="quarter" idx="17" hasCustomPrompt="1"/>
          </p:nvPr>
        </p:nvSpPr>
        <p:spPr>
          <a:xfrm>
            <a:off x="3625851" y="1416196"/>
            <a:ext cx="1892300" cy="1893887"/>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6" name="Picture Placeholder 12">
            <a:extLst>
              <a:ext uri="{FF2B5EF4-FFF2-40B4-BE49-F238E27FC236}">
                <a16:creationId xmlns:a16="http://schemas.microsoft.com/office/drawing/2014/main" id="{BAC3240F-4587-D343-B48A-24381B338B0E}"/>
              </a:ext>
            </a:extLst>
          </p:cNvPr>
          <p:cNvSpPr>
            <a:spLocks noGrp="1"/>
          </p:cNvSpPr>
          <p:nvPr>
            <p:ph type="pic" sz="quarter" idx="18" hasCustomPrompt="1"/>
          </p:nvPr>
        </p:nvSpPr>
        <p:spPr>
          <a:xfrm>
            <a:off x="6234546" y="1416196"/>
            <a:ext cx="1892300" cy="1893887"/>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0" name="Title Placeholder 4">
            <a:extLst>
              <a:ext uri="{FF2B5EF4-FFF2-40B4-BE49-F238E27FC236}">
                <a16:creationId xmlns:a16="http://schemas.microsoft.com/office/drawing/2014/main" id="{93DE053A-5781-5442-BC4F-489A88A63B65}"/>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11" name="Text Placeholder 2">
            <a:extLst>
              <a:ext uri="{FF2B5EF4-FFF2-40B4-BE49-F238E27FC236}">
                <a16:creationId xmlns:a16="http://schemas.microsoft.com/office/drawing/2014/main" id="{4D82EB87-C1BB-6940-B01D-030919858CED}"/>
              </a:ext>
            </a:extLst>
          </p:cNvPr>
          <p:cNvSpPr>
            <a:spLocks noGrp="1"/>
          </p:cNvSpPr>
          <p:nvPr>
            <p:ph type="body" sz="quarter" idx="12" hasCustomPrompt="1"/>
          </p:nvPr>
        </p:nvSpPr>
        <p:spPr>
          <a:xfrm>
            <a:off x="709476" y="3485843"/>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17" name="Text Placeholder 2">
            <a:extLst>
              <a:ext uri="{FF2B5EF4-FFF2-40B4-BE49-F238E27FC236}">
                <a16:creationId xmlns:a16="http://schemas.microsoft.com/office/drawing/2014/main" id="{14399C0C-0B56-A744-8BCD-F40ED01769A0}"/>
              </a:ext>
            </a:extLst>
          </p:cNvPr>
          <p:cNvSpPr>
            <a:spLocks noGrp="1"/>
          </p:cNvSpPr>
          <p:nvPr>
            <p:ph type="body" sz="quarter" idx="20" hasCustomPrompt="1"/>
          </p:nvPr>
        </p:nvSpPr>
        <p:spPr>
          <a:xfrm>
            <a:off x="709476" y="3836571"/>
            <a:ext cx="2527014" cy="424300"/>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18" name="Text Placeholder 2">
            <a:extLst>
              <a:ext uri="{FF2B5EF4-FFF2-40B4-BE49-F238E27FC236}">
                <a16:creationId xmlns:a16="http://schemas.microsoft.com/office/drawing/2014/main" id="{B6767DBE-F8DF-6F41-B75A-5938440BB6BB}"/>
              </a:ext>
            </a:extLst>
          </p:cNvPr>
          <p:cNvSpPr>
            <a:spLocks noGrp="1"/>
          </p:cNvSpPr>
          <p:nvPr>
            <p:ph type="body" sz="quarter" idx="21" hasCustomPrompt="1"/>
          </p:nvPr>
        </p:nvSpPr>
        <p:spPr>
          <a:xfrm>
            <a:off x="3339941" y="3485843"/>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19" name="Text Placeholder 2">
            <a:extLst>
              <a:ext uri="{FF2B5EF4-FFF2-40B4-BE49-F238E27FC236}">
                <a16:creationId xmlns:a16="http://schemas.microsoft.com/office/drawing/2014/main" id="{599C85DF-5194-1544-AD4A-4D9EB407FE5B}"/>
              </a:ext>
            </a:extLst>
          </p:cNvPr>
          <p:cNvSpPr>
            <a:spLocks noGrp="1"/>
          </p:cNvSpPr>
          <p:nvPr>
            <p:ph type="body" sz="quarter" idx="22" hasCustomPrompt="1"/>
          </p:nvPr>
        </p:nvSpPr>
        <p:spPr>
          <a:xfrm>
            <a:off x="3339941" y="3836571"/>
            <a:ext cx="2527014" cy="424300"/>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20" name="Text Placeholder 2">
            <a:extLst>
              <a:ext uri="{FF2B5EF4-FFF2-40B4-BE49-F238E27FC236}">
                <a16:creationId xmlns:a16="http://schemas.microsoft.com/office/drawing/2014/main" id="{5AB4EA49-01E2-244F-A083-23B26E61BB85}"/>
              </a:ext>
            </a:extLst>
          </p:cNvPr>
          <p:cNvSpPr>
            <a:spLocks noGrp="1"/>
          </p:cNvSpPr>
          <p:nvPr>
            <p:ph type="body" sz="quarter" idx="23" hasCustomPrompt="1"/>
          </p:nvPr>
        </p:nvSpPr>
        <p:spPr>
          <a:xfrm>
            <a:off x="5957880" y="3485843"/>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21" name="Text Placeholder 2">
            <a:extLst>
              <a:ext uri="{FF2B5EF4-FFF2-40B4-BE49-F238E27FC236}">
                <a16:creationId xmlns:a16="http://schemas.microsoft.com/office/drawing/2014/main" id="{3055AF3D-E8A7-564B-B415-A4407210A971}"/>
              </a:ext>
            </a:extLst>
          </p:cNvPr>
          <p:cNvSpPr>
            <a:spLocks noGrp="1"/>
          </p:cNvSpPr>
          <p:nvPr>
            <p:ph type="body" sz="quarter" idx="24" hasCustomPrompt="1"/>
          </p:nvPr>
        </p:nvSpPr>
        <p:spPr>
          <a:xfrm>
            <a:off x="5957880" y="3836571"/>
            <a:ext cx="2527014" cy="424300"/>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Tree>
    <p:extLst>
      <p:ext uri="{BB962C8B-B14F-4D97-AF65-F5344CB8AC3E}">
        <p14:creationId xmlns:p14="http://schemas.microsoft.com/office/powerpoint/2010/main" val="2187071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Quote on Blue">
    <p:bg>
      <p:bgPr>
        <a:solidFill>
          <a:schemeClr val="bg2"/>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3443755-1C8C-A04B-8C41-3BE61AC97545}"/>
              </a:ext>
            </a:extLst>
          </p:cNvPr>
          <p:cNvSpPr>
            <a:spLocks noGrp="1"/>
          </p:cNvSpPr>
          <p:nvPr>
            <p:ph type="body" sz="quarter" idx="12" hasCustomPrompt="1"/>
          </p:nvPr>
        </p:nvSpPr>
        <p:spPr>
          <a:xfrm>
            <a:off x="342900" y="345800"/>
            <a:ext cx="8458200" cy="635000"/>
          </a:xfrm>
          <a:prstGeom prst="rect">
            <a:avLst/>
          </a:prstGeom>
        </p:spPr>
        <p:txBody>
          <a:bodyPr lIns="0" rIns="0"/>
          <a:lstStyle>
            <a:lvl1pPr marL="0" indent="0">
              <a:buNone/>
              <a:defRPr sz="1800" b="1" i="0" cap="all" baseline="0">
                <a:solidFill>
                  <a:schemeClr val="bg1"/>
                </a:solidFill>
                <a:latin typeface="Source Sans Pro" panose="020B0503030403020204" pitchFamily="34" charset="0"/>
              </a:defRPr>
            </a:lvl1pPr>
            <a:lvl2pPr>
              <a:defRPr sz="1800" b="1" i="0" cap="all" baseline="0">
                <a:solidFill>
                  <a:schemeClr val="bg1"/>
                </a:solidFill>
                <a:latin typeface="Source Sans Pro" panose="020B0503030403020204" pitchFamily="34" charset="0"/>
              </a:defRPr>
            </a:lvl2pPr>
            <a:lvl3pPr>
              <a:defRPr sz="1800" b="1" i="0" cap="all" baseline="0">
                <a:solidFill>
                  <a:schemeClr val="bg1"/>
                </a:solidFill>
                <a:latin typeface="Source Sans Pro" panose="020B0503030403020204" pitchFamily="34" charset="0"/>
              </a:defRPr>
            </a:lvl3pPr>
            <a:lvl4pPr>
              <a:defRPr sz="1800" b="1" i="0" cap="all" baseline="0">
                <a:solidFill>
                  <a:schemeClr val="bg1"/>
                </a:solidFill>
                <a:latin typeface="Source Sans Pro" panose="020B0503030403020204" pitchFamily="34" charset="0"/>
              </a:defRPr>
            </a:lvl4pPr>
            <a:lvl5pPr>
              <a:defRPr sz="1800" b="1" i="0" cap="all" baseline="0">
                <a:solidFill>
                  <a:schemeClr val="bg1"/>
                </a:solidFill>
                <a:latin typeface="Source Sans Pro" panose="020B0503030403020204" pitchFamily="34" charset="0"/>
              </a:defRPr>
            </a:lvl5pPr>
          </a:lstStyle>
          <a:p>
            <a:pPr lvl="0"/>
            <a:r>
              <a:rPr lang="en-US"/>
              <a:t>Interior page title  //  Keep it short!</a:t>
            </a:r>
          </a:p>
        </p:txBody>
      </p:sp>
      <p:sp>
        <p:nvSpPr>
          <p:cNvPr id="14" name="Text Placeholder 13">
            <a:extLst>
              <a:ext uri="{FF2B5EF4-FFF2-40B4-BE49-F238E27FC236}">
                <a16:creationId xmlns:a16="http://schemas.microsoft.com/office/drawing/2014/main" id="{3A54313B-B585-4843-A18B-40754774C0C9}"/>
              </a:ext>
            </a:extLst>
          </p:cNvPr>
          <p:cNvSpPr>
            <a:spLocks noGrp="1"/>
          </p:cNvSpPr>
          <p:nvPr>
            <p:ph type="body" sz="quarter" idx="13" hasCustomPrompt="1"/>
          </p:nvPr>
        </p:nvSpPr>
        <p:spPr>
          <a:xfrm>
            <a:off x="2390774" y="1687532"/>
            <a:ext cx="5460453" cy="1865587"/>
          </a:xfrm>
          <a:prstGeom prst="rect">
            <a:avLst/>
          </a:prstGeom>
        </p:spPr>
        <p:txBody>
          <a:bodyPr anchor="t" anchorCtr="0">
            <a:normAutofit/>
          </a:bodyPr>
          <a:lstStyle>
            <a:lvl1pPr marL="0" indent="0">
              <a:lnSpc>
                <a:spcPct val="114000"/>
              </a:lnSpc>
              <a:buNone/>
              <a:defRPr sz="2400" b="1" i="0">
                <a:solidFill>
                  <a:schemeClr val="bg1"/>
                </a:solidFill>
                <a:latin typeface="Merriweather" pitchFamily="2" charset="77"/>
              </a:defRPr>
            </a:lvl1pPr>
          </a:lstStyle>
          <a:p>
            <a:pPr lvl="0"/>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a:p>
            <a:pPr lvl="0"/>
            <a:endParaRPr lang="en-US" dirty="0"/>
          </a:p>
        </p:txBody>
      </p:sp>
      <p:sp>
        <p:nvSpPr>
          <p:cNvPr id="16" name="Text Placeholder 15">
            <a:extLst>
              <a:ext uri="{FF2B5EF4-FFF2-40B4-BE49-F238E27FC236}">
                <a16:creationId xmlns:a16="http://schemas.microsoft.com/office/drawing/2014/main" id="{EECB99A6-15BE-5741-AEF2-CDE00EDEADBB}"/>
              </a:ext>
            </a:extLst>
          </p:cNvPr>
          <p:cNvSpPr>
            <a:spLocks noGrp="1"/>
          </p:cNvSpPr>
          <p:nvPr>
            <p:ph type="body" sz="quarter" idx="14" hasCustomPrompt="1"/>
          </p:nvPr>
        </p:nvSpPr>
        <p:spPr>
          <a:xfrm>
            <a:off x="2396919" y="3694113"/>
            <a:ext cx="5388990" cy="461962"/>
          </a:xfrm>
          <a:prstGeom prst="rect">
            <a:avLst/>
          </a:prstGeom>
        </p:spPr>
        <p:txBody>
          <a:bodyPr lIns="100584" rIns="0"/>
          <a:lstStyle>
            <a:lvl1pPr marL="0" indent="0" algn="r">
              <a:buNone/>
              <a:defRPr sz="1500" b="1" i="1">
                <a:solidFill>
                  <a:schemeClr val="bg1"/>
                </a:solidFill>
                <a:latin typeface="Merriweather" pitchFamily="2" charset="77"/>
              </a:defRPr>
            </a:lvl1pPr>
            <a:lvl2pPr algn="r">
              <a:defRPr sz="1600" b="1" i="1">
                <a:latin typeface="Merriweather" pitchFamily="2" charset="77"/>
              </a:defRPr>
            </a:lvl2pPr>
            <a:lvl3pPr algn="r">
              <a:defRPr sz="1600" b="1" i="1">
                <a:latin typeface="Merriweather" pitchFamily="2" charset="77"/>
              </a:defRPr>
            </a:lvl3pPr>
            <a:lvl4pPr algn="r">
              <a:defRPr sz="1600" b="1" i="1">
                <a:latin typeface="Merriweather" pitchFamily="2" charset="77"/>
              </a:defRPr>
            </a:lvl4pPr>
            <a:lvl5pPr algn="r">
              <a:defRPr sz="1600" b="1" i="1">
                <a:latin typeface="Merriweather" pitchFamily="2" charset="77"/>
              </a:defRPr>
            </a:lvl5pPr>
          </a:lstStyle>
          <a:p>
            <a:pPr lvl="0"/>
            <a:r>
              <a:rPr lang="en-US" dirty="0"/>
              <a:t>–Attribution</a:t>
            </a:r>
          </a:p>
        </p:txBody>
      </p:sp>
      <p:sp>
        <p:nvSpPr>
          <p:cNvPr id="9" name="Text Placeholder 9">
            <a:extLst>
              <a:ext uri="{FF2B5EF4-FFF2-40B4-BE49-F238E27FC236}">
                <a16:creationId xmlns:a16="http://schemas.microsoft.com/office/drawing/2014/main" id="{F17C360E-28AA-7345-93F2-29291E8E97F3}"/>
              </a:ext>
            </a:extLst>
          </p:cNvPr>
          <p:cNvSpPr>
            <a:spLocks noGrp="1"/>
          </p:cNvSpPr>
          <p:nvPr>
            <p:ph type="body" sz="quarter" idx="15" hasCustomPrompt="1"/>
          </p:nvPr>
        </p:nvSpPr>
        <p:spPr>
          <a:xfrm>
            <a:off x="1606083" y="1497880"/>
            <a:ext cx="766812" cy="687718"/>
          </a:xfrm>
          <a:prstGeom prst="rect">
            <a:avLst/>
          </a:prstGeom>
        </p:spPr>
        <p:txBody>
          <a:bodyPr lIns="0" tIns="0" rIns="0" bIns="0" anchor="t" anchorCtr="0">
            <a:noAutofit/>
          </a:bodyPr>
          <a:lstStyle>
            <a:lvl1pPr marL="4763" indent="0" algn="ctr">
              <a:lnSpc>
                <a:spcPct val="80000"/>
              </a:lnSpc>
              <a:buNone/>
              <a:tabLst/>
              <a:defRPr sz="11500" b="1" i="0">
                <a:solidFill>
                  <a:schemeClr val="bg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Tree>
    <p:extLst>
      <p:ext uri="{BB962C8B-B14F-4D97-AF65-F5344CB8AC3E}">
        <p14:creationId xmlns:p14="http://schemas.microsoft.com/office/powerpoint/2010/main" val="31680031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Quote on Blue (no title)">
    <p:bg>
      <p:bgPr>
        <a:solidFill>
          <a:schemeClr val="bg2"/>
        </a:solidFill>
        <a:effectLst/>
      </p:bgPr>
    </p:bg>
    <p:spTree>
      <p:nvGrpSpPr>
        <p:cNvPr id="1" name=""/>
        <p:cNvGrpSpPr/>
        <p:nvPr/>
      </p:nvGrpSpPr>
      <p:grpSpPr>
        <a:xfrm>
          <a:off x="0" y="0"/>
          <a:ext cx="0" cy="0"/>
          <a:chOff x="0" y="0"/>
          <a:chExt cx="0" cy="0"/>
        </a:xfrm>
      </p:grpSpPr>
      <p:sp>
        <p:nvSpPr>
          <p:cNvPr id="13" name="Text Placeholder 13">
            <a:extLst>
              <a:ext uri="{FF2B5EF4-FFF2-40B4-BE49-F238E27FC236}">
                <a16:creationId xmlns:a16="http://schemas.microsoft.com/office/drawing/2014/main" id="{3ED5DFD8-F335-9A42-9729-930D3ABCFE0B}"/>
              </a:ext>
            </a:extLst>
          </p:cNvPr>
          <p:cNvSpPr>
            <a:spLocks noGrp="1"/>
          </p:cNvSpPr>
          <p:nvPr>
            <p:ph type="body" sz="quarter" idx="13" hasCustomPrompt="1"/>
          </p:nvPr>
        </p:nvSpPr>
        <p:spPr>
          <a:xfrm>
            <a:off x="2147295" y="1157288"/>
            <a:ext cx="5687327" cy="2673453"/>
          </a:xfrm>
          <a:prstGeom prst="rect">
            <a:avLst/>
          </a:prstGeom>
        </p:spPr>
        <p:txBody>
          <a:bodyPr>
            <a:normAutofit/>
          </a:bodyPr>
          <a:lstStyle>
            <a:lvl1pPr marL="0" indent="0">
              <a:lnSpc>
                <a:spcPct val="114000"/>
              </a:lnSpc>
              <a:buNone/>
              <a:defRPr sz="2400" b="1" i="0">
                <a:solidFill>
                  <a:schemeClr val="bg1"/>
                </a:solidFill>
                <a:latin typeface="Merriweather" pitchFamily="2" charset="77"/>
              </a:defRPr>
            </a:lvl1pPr>
          </a:lstStyle>
          <a:p>
            <a:pPr lvl="0"/>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a:t>
            </a:r>
          </a:p>
        </p:txBody>
      </p:sp>
      <p:sp>
        <p:nvSpPr>
          <p:cNvPr id="14" name="Text Placeholder 15">
            <a:extLst>
              <a:ext uri="{FF2B5EF4-FFF2-40B4-BE49-F238E27FC236}">
                <a16:creationId xmlns:a16="http://schemas.microsoft.com/office/drawing/2014/main" id="{B239CCFF-A0A7-BD4F-AD75-B4FF1370C085}"/>
              </a:ext>
            </a:extLst>
          </p:cNvPr>
          <p:cNvSpPr>
            <a:spLocks noGrp="1"/>
          </p:cNvSpPr>
          <p:nvPr>
            <p:ph type="body" sz="quarter" idx="14" hasCustomPrompt="1"/>
          </p:nvPr>
        </p:nvSpPr>
        <p:spPr>
          <a:xfrm>
            <a:off x="2131797" y="3878074"/>
            <a:ext cx="5664932" cy="461962"/>
          </a:xfrm>
          <a:prstGeom prst="rect">
            <a:avLst/>
          </a:prstGeom>
        </p:spPr>
        <p:txBody>
          <a:bodyPr rIns="0"/>
          <a:lstStyle>
            <a:lvl1pPr marL="0" indent="0" algn="r">
              <a:buNone/>
              <a:defRPr sz="1500" b="1" i="1">
                <a:solidFill>
                  <a:schemeClr val="bg1"/>
                </a:solidFill>
                <a:latin typeface="Merriweather" pitchFamily="2" charset="77"/>
              </a:defRPr>
            </a:lvl1pPr>
            <a:lvl2pPr algn="r">
              <a:defRPr sz="1600" b="1" i="1">
                <a:latin typeface="Merriweather" pitchFamily="2" charset="77"/>
              </a:defRPr>
            </a:lvl2pPr>
            <a:lvl3pPr algn="r">
              <a:defRPr sz="1600" b="1" i="1">
                <a:latin typeface="Merriweather" pitchFamily="2" charset="77"/>
              </a:defRPr>
            </a:lvl3pPr>
            <a:lvl4pPr algn="r">
              <a:defRPr sz="1600" b="1" i="1">
                <a:latin typeface="Merriweather" pitchFamily="2" charset="77"/>
              </a:defRPr>
            </a:lvl4pPr>
            <a:lvl5pPr algn="r">
              <a:defRPr sz="1600" b="1" i="1">
                <a:latin typeface="Merriweather" pitchFamily="2" charset="77"/>
              </a:defRPr>
            </a:lvl5pPr>
          </a:lstStyle>
          <a:p>
            <a:pPr lvl="0"/>
            <a:r>
              <a:rPr lang="en-US" dirty="0"/>
              <a:t>–Attribution</a:t>
            </a:r>
          </a:p>
        </p:txBody>
      </p:sp>
      <p:sp>
        <p:nvSpPr>
          <p:cNvPr id="9" name="Text Placeholder 9">
            <a:extLst>
              <a:ext uri="{FF2B5EF4-FFF2-40B4-BE49-F238E27FC236}">
                <a16:creationId xmlns:a16="http://schemas.microsoft.com/office/drawing/2014/main" id="{A08F80FB-DCB5-C14B-9870-3E25558B5546}"/>
              </a:ext>
            </a:extLst>
          </p:cNvPr>
          <p:cNvSpPr>
            <a:spLocks noGrp="1"/>
          </p:cNvSpPr>
          <p:nvPr>
            <p:ph type="body" sz="quarter" idx="15" hasCustomPrompt="1"/>
          </p:nvPr>
        </p:nvSpPr>
        <p:spPr>
          <a:xfrm>
            <a:off x="1381217" y="956013"/>
            <a:ext cx="766812" cy="687718"/>
          </a:xfrm>
          <a:prstGeom prst="rect">
            <a:avLst/>
          </a:prstGeom>
        </p:spPr>
        <p:txBody>
          <a:bodyPr lIns="0" tIns="0" rIns="0" bIns="0" anchor="t" anchorCtr="0">
            <a:noAutofit/>
          </a:bodyPr>
          <a:lstStyle>
            <a:lvl1pPr marL="4763" indent="0" algn="ctr">
              <a:lnSpc>
                <a:spcPct val="80000"/>
              </a:lnSpc>
              <a:buNone/>
              <a:tabLst/>
              <a:defRPr sz="11500" b="1" i="0">
                <a:solidFill>
                  <a:schemeClr val="bg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Tree>
    <p:extLst>
      <p:ext uri="{BB962C8B-B14F-4D97-AF65-F5344CB8AC3E}">
        <p14:creationId xmlns:p14="http://schemas.microsoft.com/office/powerpoint/2010/main" val="20072266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ig statement - with title">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CE333363-DC7E-2647-96CC-74C6C939D541}"/>
              </a:ext>
            </a:extLst>
          </p:cNvPr>
          <p:cNvSpPr>
            <a:spLocks noGrp="1"/>
          </p:cNvSpPr>
          <p:nvPr>
            <p:ph type="body" sz="quarter" idx="12" hasCustomPrompt="1"/>
          </p:nvPr>
        </p:nvSpPr>
        <p:spPr>
          <a:xfrm>
            <a:off x="781287" y="1795065"/>
            <a:ext cx="7031291" cy="1966443"/>
          </a:xfrm>
          <a:prstGeom prst="rect">
            <a:avLst/>
          </a:prstGeom>
        </p:spPr>
        <p:txBody>
          <a:bodyPr anchor="ctr" anchorCtr="0">
            <a:noAutofit/>
          </a:bodyPr>
          <a:lstStyle>
            <a:lvl1pPr marL="4763" indent="0">
              <a:lnSpc>
                <a:spcPct val="120000"/>
              </a:lnSpc>
              <a:buNone/>
              <a:tabLst/>
              <a:defRPr sz="3000">
                <a:solidFill>
                  <a:schemeClr val="bg2"/>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pariatur</a:t>
            </a:r>
            <a:r>
              <a:rPr lang="en-US" dirty="0"/>
              <a:t>. </a:t>
            </a:r>
          </a:p>
        </p:txBody>
      </p:sp>
      <p:sp>
        <p:nvSpPr>
          <p:cNvPr id="9" name="Title Placeholder 4">
            <a:extLst>
              <a:ext uri="{FF2B5EF4-FFF2-40B4-BE49-F238E27FC236}">
                <a16:creationId xmlns:a16="http://schemas.microsoft.com/office/drawing/2014/main" id="{E641924A-30C7-2249-B1AC-29D2FA3C7173}"/>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1881696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CE333363-DC7E-2647-96CC-74C6C939D541}"/>
              </a:ext>
            </a:extLst>
          </p:cNvPr>
          <p:cNvSpPr>
            <a:spLocks noGrp="1"/>
          </p:cNvSpPr>
          <p:nvPr>
            <p:ph type="body" sz="quarter" idx="12" hasCustomPrompt="1"/>
          </p:nvPr>
        </p:nvSpPr>
        <p:spPr>
          <a:xfrm>
            <a:off x="781287" y="1538756"/>
            <a:ext cx="6940313" cy="1966443"/>
          </a:xfrm>
          <a:prstGeom prst="rect">
            <a:avLst/>
          </a:prstGeom>
        </p:spPr>
        <p:txBody>
          <a:bodyPr anchor="ctr" anchorCtr="0">
            <a:noAutofit/>
          </a:bodyPr>
          <a:lstStyle>
            <a:lvl1pPr marL="0" indent="0">
              <a:lnSpc>
                <a:spcPct val="120000"/>
              </a:lnSpc>
              <a:buNone/>
              <a:tabLst/>
              <a:defRPr sz="3000">
                <a:solidFill>
                  <a:schemeClr val="bg2"/>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pariatur</a:t>
            </a:r>
            <a:r>
              <a:rPr lang="en-US" dirty="0"/>
              <a:t>. </a:t>
            </a:r>
          </a:p>
        </p:txBody>
      </p:sp>
    </p:spTree>
    <p:extLst>
      <p:ext uri="{BB962C8B-B14F-4D97-AF65-F5344CB8AC3E}">
        <p14:creationId xmlns:p14="http://schemas.microsoft.com/office/powerpoint/2010/main" val="21029320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ig statement - light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60E85D-D6C3-9F47-B6B3-505B52356B11}"/>
              </a:ext>
            </a:extLst>
          </p:cNvPr>
          <p:cNvSpPr/>
          <p:nvPr userDrawn="1"/>
        </p:nvSpPr>
        <p:spPr>
          <a:xfrm>
            <a:off x="0" y="0"/>
            <a:ext cx="9144000" cy="51435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9">
            <a:extLst>
              <a:ext uri="{FF2B5EF4-FFF2-40B4-BE49-F238E27FC236}">
                <a16:creationId xmlns:a16="http://schemas.microsoft.com/office/drawing/2014/main" id="{CE333363-DC7E-2647-96CC-74C6C939D541}"/>
              </a:ext>
            </a:extLst>
          </p:cNvPr>
          <p:cNvSpPr>
            <a:spLocks noGrp="1"/>
          </p:cNvSpPr>
          <p:nvPr>
            <p:ph type="body" sz="quarter" idx="12" hasCustomPrompt="1"/>
          </p:nvPr>
        </p:nvSpPr>
        <p:spPr>
          <a:xfrm>
            <a:off x="781287" y="1538756"/>
            <a:ext cx="6869193" cy="1966443"/>
          </a:xfrm>
          <a:prstGeom prst="rect">
            <a:avLst/>
          </a:prstGeom>
        </p:spPr>
        <p:txBody>
          <a:bodyPr anchor="ctr" anchorCtr="0">
            <a:noAutofit/>
          </a:bodyPr>
          <a:lstStyle>
            <a:lvl1pPr marL="0" indent="0">
              <a:lnSpc>
                <a:spcPct val="120000"/>
              </a:lnSpc>
              <a:buNone/>
              <a:tabLst/>
              <a:defRPr sz="3000">
                <a:solidFill>
                  <a:schemeClr val="accent6"/>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pariatur</a:t>
            </a:r>
            <a:r>
              <a:rPr lang="en-US" dirty="0"/>
              <a:t>. </a:t>
            </a:r>
          </a:p>
        </p:txBody>
      </p:sp>
    </p:spTree>
    <p:extLst>
      <p:ext uri="{BB962C8B-B14F-4D97-AF65-F5344CB8AC3E}">
        <p14:creationId xmlns:p14="http://schemas.microsoft.com/office/powerpoint/2010/main" val="29735133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ig statement - nav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60E85D-D6C3-9F47-B6B3-505B52356B11}"/>
              </a:ext>
            </a:extLst>
          </p:cNvPr>
          <p:cNvSpPr/>
          <p:nvPr userDrawn="1"/>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9">
            <a:extLst>
              <a:ext uri="{FF2B5EF4-FFF2-40B4-BE49-F238E27FC236}">
                <a16:creationId xmlns:a16="http://schemas.microsoft.com/office/drawing/2014/main" id="{CE333363-DC7E-2647-96CC-74C6C939D541}"/>
              </a:ext>
            </a:extLst>
          </p:cNvPr>
          <p:cNvSpPr>
            <a:spLocks noGrp="1"/>
          </p:cNvSpPr>
          <p:nvPr>
            <p:ph type="body" sz="quarter" idx="12" hasCustomPrompt="1"/>
          </p:nvPr>
        </p:nvSpPr>
        <p:spPr>
          <a:xfrm>
            <a:off x="781287" y="1538756"/>
            <a:ext cx="6828553" cy="1966443"/>
          </a:xfrm>
          <a:prstGeom prst="rect">
            <a:avLst/>
          </a:prstGeom>
        </p:spPr>
        <p:txBody>
          <a:bodyPr anchor="ctr" anchorCtr="0">
            <a:noAutofit/>
          </a:bodyPr>
          <a:lstStyle>
            <a:lvl1pPr marL="0" indent="0">
              <a:lnSpc>
                <a:spcPct val="120000"/>
              </a:lnSpc>
              <a:buNone/>
              <a:tabLst/>
              <a:defRPr sz="3000">
                <a:solidFill>
                  <a:schemeClr val="bg1"/>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pariatur</a:t>
            </a:r>
            <a:r>
              <a:rPr lang="en-US" dirty="0"/>
              <a:t>. </a:t>
            </a:r>
          </a:p>
        </p:txBody>
      </p:sp>
    </p:spTree>
    <p:extLst>
      <p:ext uri="{BB962C8B-B14F-4D97-AF65-F5344CB8AC3E}">
        <p14:creationId xmlns:p14="http://schemas.microsoft.com/office/powerpoint/2010/main" val="2570528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Lg Caption + Laptop UI">
    <p:spTree>
      <p:nvGrpSpPr>
        <p:cNvPr id="1" name="Shape 48"/>
        <p:cNvGrpSpPr/>
        <p:nvPr/>
      </p:nvGrpSpPr>
      <p:grpSpPr>
        <a:xfrm>
          <a:off x="0" y="0"/>
          <a:ext cx="0" cy="0"/>
          <a:chOff x="0" y="0"/>
          <a:chExt cx="0" cy="0"/>
        </a:xfrm>
      </p:grpSpPr>
      <p:pic>
        <p:nvPicPr>
          <p:cNvPr id="7" name="Picture 6">
            <a:extLst>
              <a:ext uri="{FF2B5EF4-FFF2-40B4-BE49-F238E27FC236}">
                <a16:creationId xmlns:a16="http://schemas.microsoft.com/office/drawing/2014/main" id="{212A0E0E-2E5C-444D-83CD-F85982BFA0D5}"/>
              </a:ext>
            </a:extLst>
          </p:cNvPr>
          <p:cNvPicPr>
            <a:picLocks noChangeAspect="1"/>
          </p:cNvPicPr>
          <p:nvPr/>
        </p:nvPicPr>
        <p:blipFill>
          <a:blip r:embed="rId2"/>
          <a:stretch>
            <a:fillRect/>
          </a:stretch>
        </p:blipFill>
        <p:spPr>
          <a:xfrm>
            <a:off x="3262275" y="1174898"/>
            <a:ext cx="5742447" cy="3184448"/>
          </a:xfrm>
          <a:prstGeom prst="rect">
            <a:avLst/>
          </a:prstGeom>
        </p:spPr>
      </p:pic>
      <p:sp>
        <p:nvSpPr>
          <p:cNvPr id="5" name="Text Placeholder 4">
            <a:extLst>
              <a:ext uri="{FF2B5EF4-FFF2-40B4-BE49-F238E27FC236}">
                <a16:creationId xmlns:a16="http://schemas.microsoft.com/office/drawing/2014/main" id="{D3A454F7-AE76-C648-A1CD-C4AF03693EB7}"/>
              </a:ext>
            </a:extLst>
          </p:cNvPr>
          <p:cNvSpPr>
            <a:spLocks noGrp="1"/>
          </p:cNvSpPr>
          <p:nvPr>
            <p:ph type="body" sz="quarter" idx="10" hasCustomPrompt="1"/>
          </p:nvPr>
        </p:nvSpPr>
        <p:spPr>
          <a:xfrm>
            <a:off x="344869" y="1040416"/>
            <a:ext cx="2873266" cy="3105916"/>
          </a:xfrm>
          <a:prstGeom prst="rect">
            <a:avLst/>
          </a:prstGeom>
        </p:spPr>
        <p:txBody>
          <a:bodyPr anchor="ctr" anchorCtr="0">
            <a:normAutofit/>
          </a:bodyPr>
          <a:lstStyle>
            <a:lvl1pPr marL="0" indent="0">
              <a:lnSpc>
                <a:spcPct val="110000"/>
              </a:lnSpc>
              <a:buNone/>
              <a:defRPr sz="2100" baseline="0">
                <a:solidFill>
                  <a:schemeClr val="bg2"/>
                </a:solidFill>
                <a:latin typeface="Merriweather" pitchFamily="2" charset="77"/>
              </a:defRPr>
            </a:lvl1pPr>
            <a:lvl2pPr>
              <a:lnSpc>
                <a:spcPct val="110000"/>
              </a:lnSpc>
              <a:defRPr sz="2300" baseline="0">
                <a:solidFill>
                  <a:schemeClr val="accent6"/>
                </a:solidFill>
                <a:latin typeface="Merriweather" pitchFamily="2" charset="77"/>
              </a:defRPr>
            </a:lvl2pPr>
            <a:lvl3pPr>
              <a:lnSpc>
                <a:spcPct val="110000"/>
              </a:lnSpc>
              <a:defRPr sz="2300" baseline="0">
                <a:solidFill>
                  <a:schemeClr val="accent6"/>
                </a:solidFill>
                <a:latin typeface="Merriweather" pitchFamily="2" charset="77"/>
              </a:defRPr>
            </a:lvl3pPr>
            <a:lvl4pPr>
              <a:lnSpc>
                <a:spcPct val="110000"/>
              </a:lnSpc>
              <a:defRPr sz="2300" baseline="0">
                <a:solidFill>
                  <a:schemeClr val="accent6"/>
                </a:solidFill>
                <a:latin typeface="Merriweather" pitchFamily="2" charset="77"/>
              </a:defRPr>
            </a:lvl4pPr>
            <a:lvl5pPr>
              <a:lnSpc>
                <a:spcPct val="110000"/>
              </a:lnSpc>
              <a:defRPr sz="2300" baseline="0">
                <a:solidFill>
                  <a:schemeClr val="accent6"/>
                </a:solidFill>
                <a:latin typeface="Merriweather" pitchFamily="2" charset="77"/>
              </a:defRPr>
            </a:lvl5pPr>
          </a:lstStyle>
          <a:p>
            <a:pPr lvl="0"/>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pariatur</a:t>
            </a:r>
            <a:r>
              <a:rPr lang="en-US" dirty="0"/>
              <a:t>. </a:t>
            </a:r>
          </a:p>
        </p:txBody>
      </p:sp>
      <p:sp>
        <p:nvSpPr>
          <p:cNvPr id="8" name="Picture Placeholder 7">
            <a:extLst>
              <a:ext uri="{FF2B5EF4-FFF2-40B4-BE49-F238E27FC236}">
                <a16:creationId xmlns:a16="http://schemas.microsoft.com/office/drawing/2014/main" id="{DC99442C-5EC8-C14D-83BD-CF59DD061222}"/>
              </a:ext>
            </a:extLst>
          </p:cNvPr>
          <p:cNvSpPr>
            <a:spLocks noGrp="1"/>
          </p:cNvSpPr>
          <p:nvPr>
            <p:ph type="pic" sz="quarter" idx="11"/>
          </p:nvPr>
        </p:nvSpPr>
        <p:spPr>
          <a:xfrm>
            <a:off x="3931198" y="1361090"/>
            <a:ext cx="4398251" cy="2669627"/>
          </a:xfrm>
          <a:prstGeom prst="rect">
            <a:avLst/>
          </a:prstGeom>
          <a:ln w="6350">
            <a:noFill/>
          </a:ln>
        </p:spPr>
        <p:txBody>
          <a:bodyPr/>
          <a:lstStyle>
            <a:lvl1pPr marL="0" indent="0" algn="ctr">
              <a:buNone/>
              <a:defRPr>
                <a:solidFill>
                  <a:schemeClr val="bg1">
                    <a:lumMod val="50000"/>
                  </a:schemeClr>
                </a:solidFill>
              </a:defRPr>
            </a:lvl1pPr>
          </a:lstStyle>
          <a:p>
            <a:r>
              <a:rPr lang="en-US" dirty="0"/>
              <a:t>Click icon to add picture</a:t>
            </a:r>
          </a:p>
        </p:txBody>
      </p:sp>
      <p:sp>
        <p:nvSpPr>
          <p:cNvPr id="9" name="Title Placeholder 4">
            <a:extLst>
              <a:ext uri="{FF2B5EF4-FFF2-40B4-BE49-F238E27FC236}">
                <a16:creationId xmlns:a16="http://schemas.microsoft.com/office/drawing/2014/main" id="{3D3EECFD-5FDA-A24D-BD3E-9739B13728D6}"/>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39056920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Lg Caption + Mobile UI">
    <p:spTree>
      <p:nvGrpSpPr>
        <p:cNvPr id="1" name="Shape 48"/>
        <p:cNvGrpSpPr/>
        <p:nvPr/>
      </p:nvGrpSpPr>
      <p:grpSpPr>
        <a:xfrm>
          <a:off x="0" y="0"/>
          <a:ext cx="0" cy="0"/>
          <a:chOff x="0" y="0"/>
          <a:chExt cx="0" cy="0"/>
        </a:xfrm>
      </p:grpSpPr>
      <p:pic>
        <p:nvPicPr>
          <p:cNvPr id="3" name="Picture 2">
            <a:extLst>
              <a:ext uri="{FF2B5EF4-FFF2-40B4-BE49-F238E27FC236}">
                <a16:creationId xmlns:a16="http://schemas.microsoft.com/office/drawing/2014/main" id="{71F7AD3B-882B-1346-809E-3E2FB9031CFD}"/>
              </a:ext>
            </a:extLst>
          </p:cNvPr>
          <p:cNvPicPr>
            <a:picLocks noChangeAspect="1"/>
          </p:cNvPicPr>
          <p:nvPr/>
        </p:nvPicPr>
        <p:blipFill>
          <a:blip r:embed="rId2"/>
          <a:stretch>
            <a:fillRect/>
          </a:stretch>
        </p:blipFill>
        <p:spPr>
          <a:xfrm>
            <a:off x="5336940" y="278524"/>
            <a:ext cx="2877121" cy="4717831"/>
          </a:xfrm>
          <a:prstGeom prst="rect">
            <a:avLst/>
          </a:prstGeom>
        </p:spPr>
      </p:pic>
      <p:sp>
        <p:nvSpPr>
          <p:cNvPr id="8" name="Picture Placeholder 7">
            <a:extLst>
              <a:ext uri="{FF2B5EF4-FFF2-40B4-BE49-F238E27FC236}">
                <a16:creationId xmlns:a16="http://schemas.microsoft.com/office/drawing/2014/main" id="{DC99442C-5EC8-C14D-83BD-CF59DD061222}"/>
              </a:ext>
            </a:extLst>
          </p:cNvPr>
          <p:cNvSpPr>
            <a:spLocks noGrp="1"/>
          </p:cNvSpPr>
          <p:nvPr>
            <p:ph type="pic" sz="quarter" idx="11"/>
          </p:nvPr>
        </p:nvSpPr>
        <p:spPr>
          <a:xfrm flipH="1">
            <a:off x="6034534" y="1324303"/>
            <a:ext cx="1496125" cy="2622331"/>
          </a:xfrm>
          <a:prstGeom prst="rect">
            <a:avLst/>
          </a:prstGeom>
          <a:ln w="6350">
            <a:noFill/>
          </a:ln>
        </p:spPr>
        <p:txBody>
          <a:bodyPr/>
          <a:lstStyle>
            <a:lvl1pPr marL="0" indent="0" algn="ctr">
              <a:buNone/>
              <a:defRPr>
                <a:solidFill>
                  <a:schemeClr val="bg1">
                    <a:lumMod val="50000"/>
                  </a:schemeClr>
                </a:solidFill>
              </a:defRPr>
            </a:lvl1pPr>
          </a:lstStyle>
          <a:p>
            <a:r>
              <a:rPr lang="en-US" dirty="0"/>
              <a:t>Click icon to add picture</a:t>
            </a:r>
          </a:p>
        </p:txBody>
      </p:sp>
      <p:sp>
        <p:nvSpPr>
          <p:cNvPr id="9" name="Text Placeholder 4">
            <a:extLst>
              <a:ext uri="{FF2B5EF4-FFF2-40B4-BE49-F238E27FC236}">
                <a16:creationId xmlns:a16="http://schemas.microsoft.com/office/drawing/2014/main" id="{23A1357D-ADD9-1B42-A519-C61B94FCBCAF}"/>
              </a:ext>
            </a:extLst>
          </p:cNvPr>
          <p:cNvSpPr>
            <a:spLocks noGrp="1"/>
          </p:cNvSpPr>
          <p:nvPr>
            <p:ph type="body" sz="quarter" idx="10" hasCustomPrompt="1"/>
          </p:nvPr>
        </p:nvSpPr>
        <p:spPr>
          <a:xfrm>
            <a:off x="647700" y="1040416"/>
            <a:ext cx="4586452" cy="3105916"/>
          </a:xfrm>
          <a:prstGeom prst="rect">
            <a:avLst/>
          </a:prstGeom>
        </p:spPr>
        <p:txBody>
          <a:bodyPr anchor="ctr" anchorCtr="0">
            <a:normAutofit/>
          </a:bodyPr>
          <a:lstStyle>
            <a:lvl1pPr marL="0" indent="0">
              <a:lnSpc>
                <a:spcPct val="110000"/>
              </a:lnSpc>
              <a:buNone/>
              <a:defRPr sz="2300" baseline="0">
                <a:solidFill>
                  <a:schemeClr val="bg2"/>
                </a:solidFill>
                <a:latin typeface="Merriweather" pitchFamily="2" charset="77"/>
              </a:defRPr>
            </a:lvl1pPr>
            <a:lvl2pPr>
              <a:lnSpc>
                <a:spcPct val="110000"/>
              </a:lnSpc>
              <a:defRPr sz="2300" baseline="0">
                <a:solidFill>
                  <a:schemeClr val="accent6"/>
                </a:solidFill>
                <a:latin typeface="Merriweather" pitchFamily="2" charset="77"/>
              </a:defRPr>
            </a:lvl2pPr>
            <a:lvl3pPr>
              <a:lnSpc>
                <a:spcPct val="110000"/>
              </a:lnSpc>
              <a:defRPr sz="2300" baseline="0">
                <a:solidFill>
                  <a:schemeClr val="accent6"/>
                </a:solidFill>
                <a:latin typeface="Merriweather" pitchFamily="2" charset="77"/>
              </a:defRPr>
            </a:lvl3pPr>
            <a:lvl4pPr>
              <a:lnSpc>
                <a:spcPct val="110000"/>
              </a:lnSpc>
              <a:defRPr sz="2300" baseline="0">
                <a:solidFill>
                  <a:schemeClr val="accent6"/>
                </a:solidFill>
                <a:latin typeface="Merriweather" pitchFamily="2" charset="77"/>
              </a:defRPr>
            </a:lvl4pPr>
            <a:lvl5pPr>
              <a:lnSpc>
                <a:spcPct val="110000"/>
              </a:lnSpc>
              <a:defRPr sz="2300" baseline="0">
                <a:solidFill>
                  <a:schemeClr val="accent6"/>
                </a:solidFill>
                <a:latin typeface="Merriweather" pitchFamily="2" charset="77"/>
              </a:defRPr>
            </a:lvl5pPr>
          </a:lstStyle>
          <a:p>
            <a:pPr lvl="0"/>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pariatur</a:t>
            </a:r>
            <a:r>
              <a:rPr lang="en-US" dirty="0"/>
              <a:t>. </a:t>
            </a:r>
          </a:p>
        </p:txBody>
      </p:sp>
      <p:sp>
        <p:nvSpPr>
          <p:cNvPr id="7" name="Title Placeholder 4">
            <a:extLst>
              <a:ext uri="{FF2B5EF4-FFF2-40B4-BE49-F238E27FC236}">
                <a16:creationId xmlns:a16="http://schemas.microsoft.com/office/drawing/2014/main" id="{EAE7FDE2-A5EC-DD46-90EE-71A63DCE83F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41787212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Laptop UI">
    <p:spTree>
      <p:nvGrpSpPr>
        <p:cNvPr id="1" name="Shape 322"/>
        <p:cNvGrpSpPr/>
        <p:nvPr/>
      </p:nvGrpSpPr>
      <p:grpSpPr>
        <a:xfrm>
          <a:off x="0" y="0"/>
          <a:ext cx="0" cy="0"/>
          <a:chOff x="0" y="0"/>
          <a:chExt cx="0" cy="0"/>
        </a:xfrm>
      </p:grpSpPr>
      <p:pic>
        <p:nvPicPr>
          <p:cNvPr id="8" name="Picture 7">
            <a:extLst>
              <a:ext uri="{FF2B5EF4-FFF2-40B4-BE49-F238E27FC236}">
                <a16:creationId xmlns:a16="http://schemas.microsoft.com/office/drawing/2014/main" id="{AF4847F1-E571-9E45-A744-2B726EAAF382}"/>
              </a:ext>
            </a:extLst>
          </p:cNvPr>
          <p:cNvPicPr>
            <a:picLocks noChangeAspect="1"/>
          </p:cNvPicPr>
          <p:nvPr/>
        </p:nvPicPr>
        <p:blipFill>
          <a:blip r:embed="rId2"/>
          <a:srcRect/>
          <a:stretch/>
        </p:blipFill>
        <p:spPr>
          <a:xfrm>
            <a:off x="1016192" y="966748"/>
            <a:ext cx="7111616" cy="3645892"/>
          </a:xfrm>
          <a:prstGeom prst="rect">
            <a:avLst/>
          </a:prstGeom>
        </p:spPr>
      </p:pic>
      <p:sp>
        <p:nvSpPr>
          <p:cNvPr id="9" name="Picture Placeholder 7">
            <a:extLst>
              <a:ext uri="{FF2B5EF4-FFF2-40B4-BE49-F238E27FC236}">
                <a16:creationId xmlns:a16="http://schemas.microsoft.com/office/drawing/2014/main" id="{B8F0E1C1-7986-C04A-B386-13CC2CD249B8}"/>
              </a:ext>
            </a:extLst>
          </p:cNvPr>
          <p:cNvSpPr>
            <a:spLocks noGrp="1"/>
          </p:cNvSpPr>
          <p:nvPr>
            <p:ph type="pic" sz="quarter" idx="11"/>
          </p:nvPr>
        </p:nvSpPr>
        <p:spPr>
          <a:xfrm>
            <a:off x="1815971" y="1166648"/>
            <a:ext cx="5440817" cy="3072911"/>
          </a:xfrm>
          <a:prstGeom prst="rect">
            <a:avLst/>
          </a:prstGeom>
          <a:ln w="6350">
            <a:noFill/>
          </a:ln>
        </p:spPr>
        <p:txBody>
          <a:bodyPr/>
          <a:lstStyle>
            <a:lvl1pPr marL="0" indent="0" algn="ctr">
              <a:buNone/>
              <a:defRPr>
                <a:solidFill>
                  <a:schemeClr val="bg1">
                    <a:lumMod val="50000"/>
                  </a:schemeClr>
                </a:solidFill>
              </a:defRPr>
            </a:lvl1pPr>
          </a:lstStyle>
          <a:p>
            <a:r>
              <a:rPr lang="en-US" dirty="0"/>
              <a:t>Click icon to add picture</a:t>
            </a:r>
          </a:p>
        </p:txBody>
      </p:sp>
      <p:sp>
        <p:nvSpPr>
          <p:cNvPr id="7" name="Title Placeholder 4">
            <a:extLst>
              <a:ext uri="{FF2B5EF4-FFF2-40B4-BE49-F238E27FC236}">
                <a16:creationId xmlns:a16="http://schemas.microsoft.com/office/drawing/2014/main" id="{3E184035-60FB-CA42-81E4-90FAC192BFE1}"/>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13283179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Laptop UI (no title)">
    <p:spTree>
      <p:nvGrpSpPr>
        <p:cNvPr id="1" name="Shape 322"/>
        <p:cNvGrpSpPr/>
        <p:nvPr/>
      </p:nvGrpSpPr>
      <p:grpSpPr>
        <a:xfrm>
          <a:off x="0" y="0"/>
          <a:ext cx="0" cy="0"/>
          <a:chOff x="0" y="0"/>
          <a:chExt cx="0" cy="0"/>
        </a:xfrm>
      </p:grpSpPr>
      <p:pic>
        <p:nvPicPr>
          <p:cNvPr id="8" name="Picture 7">
            <a:extLst>
              <a:ext uri="{FF2B5EF4-FFF2-40B4-BE49-F238E27FC236}">
                <a16:creationId xmlns:a16="http://schemas.microsoft.com/office/drawing/2014/main" id="{AF4847F1-E571-9E45-A744-2B726EAAF382}"/>
              </a:ext>
            </a:extLst>
          </p:cNvPr>
          <p:cNvPicPr>
            <a:picLocks noChangeAspect="1"/>
          </p:cNvPicPr>
          <p:nvPr/>
        </p:nvPicPr>
        <p:blipFill>
          <a:blip r:embed="rId2"/>
          <a:srcRect/>
          <a:stretch/>
        </p:blipFill>
        <p:spPr>
          <a:xfrm>
            <a:off x="500108" y="451944"/>
            <a:ext cx="8154598" cy="3962527"/>
          </a:xfrm>
          <a:prstGeom prst="rect">
            <a:avLst/>
          </a:prstGeom>
        </p:spPr>
      </p:pic>
      <p:sp>
        <p:nvSpPr>
          <p:cNvPr id="9" name="Picture Placeholder 7">
            <a:extLst>
              <a:ext uri="{FF2B5EF4-FFF2-40B4-BE49-F238E27FC236}">
                <a16:creationId xmlns:a16="http://schemas.microsoft.com/office/drawing/2014/main" id="{B8F0E1C1-7986-C04A-B386-13CC2CD249B8}"/>
              </a:ext>
            </a:extLst>
          </p:cNvPr>
          <p:cNvSpPr>
            <a:spLocks noGrp="1"/>
          </p:cNvSpPr>
          <p:nvPr>
            <p:ph type="pic" sz="quarter" idx="11"/>
          </p:nvPr>
        </p:nvSpPr>
        <p:spPr>
          <a:xfrm>
            <a:off x="1451042" y="710030"/>
            <a:ext cx="6241918" cy="3262300"/>
          </a:xfrm>
          <a:prstGeom prst="rect">
            <a:avLst/>
          </a:prstGeom>
          <a:ln w="6350">
            <a:noFill/>
          </a:ln>
        </p:spPr>
        <p:txBody>
          <a:bodyPr/>
          <a:lstStyle>
            <a:lvl1pPr marL="0" indent="0" algn="ctr">
              <a:buNone/>
              <a:defRPr>
                <a:solidFill>
                  <a:schemeClr val="bg1">
                    <a:lumMod val="50000"/>
                  </a:schemeClr>
                </a:solidFill>
              </a:defRPr>
            </a:lvl1pPr>
          </a:lstStyle>
          <a:p>
            <a:r>
              <a:rPr lang="en-US" dirty="0"/>
              <a:t>Click icon to add picture</a:t>
            </a:r>
          </a:p>
        </p:txBody>
      </p:sp>
    </p:spTree>
    <p:extLst>
      <p:ext uri="{BB962C8B-B14F-4D97-AF65-F5344CB8AC3E}">
        <p14:creationId xmlns:p14="http://schemas.microsoft.com/office/powerpoint/2010/main" val="1031146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ircular Photos w/ Captions">
    <p:spTree>
      <p:nvGrpSpPr>
        <p:cNvPr id="1" name="Shape 16"/>
        <p:cNvGrpSpPr/>
        <p:nvPr/>
      </p:nvGrpSpPr>
      <p:grpSpPr>
        <a:xfrm>
          <a:off x="0" y="0"/>
          <a:ext cx="0" cy="0"/>
          <a:chOff x="0" y="0"/>
          <a:chExt cx="0" cy="0"/>
        </a:xfrm>
      </p:grpSpPr>
      <p:sp>
        <p:nvSpPr>
          <p:cNvPr id="9" name="Picture Placeholder 12">
            <a:extLst>
              <a:ext uri="{FF2B5EF4-FFF2-40B4-BE49-F238E27FC236}">
                <a16:creationId xmlns:a16="http://schemas.microsoft.com/office/drawing/2014/main" id="{14FC879C-D67A-9645-97D6-09C022BD6523}"/>
              </a:ext>
            </a:extLst>
          </p:cNvPr>
          <p:cNvSpPr>
            <a:spLocks noGrp="1"/>
          </p:cNvSpPr>
          <p:nvPr>
            <p:ph type="pic" sz="quarter" idx="16" hasCustomPrompt="1"/>
          </p:nvPr>
        </p:nvSpPr>
        <p:spPr>
          <a:xfrm>
            <a:off x="709477" y="1569976"/>
            <a:ext cx="1608979" cy="1610328"/>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0" name="Title Placeholder 4">
            <a:extLst>
              <a:ext uri="{FF2B5EF4-FFF2-40B4-BE49-F238E27FC236}">
                <a16:creationId xmlns:a16="http://schemas.microsoft.com/office/drawing/2014/main" id="{93DE053A-5781-5442-BC4F-489A88A63B65}"/>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11" name="Text Placeholder 2">
            <a:extLst>
              <a:ext uri="{FF2B5EF4-FFF2-40B4-BE49-F238E27FC236}">
                <a16:creationId xmlns:a16="http://schemas.microsoft.com/office/drawing/2014/main" id="{4D82EB87-C1BB-6940-B01D-030919858CED}"/>
              </a:ext>
            </a:extLst>
          </p:cNvPr>
          <p:cNvSpPr>
            <a:spLocks noGrp="1"/>
          </p:cNvSpPr>
          <p:nvPr>
            <p:ph type="body" sz="quarter" idx="12" hasCustomPrompt="1"/>
          </p:nvPr>
        </p:nvSpPr>
        <p:spPr>
          <a:xfrm>
            <a:off x="610408" y="3373109"/>
            <a:ext cx="1845834" cy="424299"/>
          </a:xfrm>
          <a:prstGeom prst="rect">
            <a:avLst/>
          </a:prstGeom>
        </p:spPr>
        <p:txBody>
          <a:bodyPr lIns="64008">
            <a:noAutofit/>
          </a:bodyPr>
          <a:lstStyle>
            <a:lvl1pPr marL="0" indent="0" algn="ctr">
              <a:lnSpc>
                <a:spcPct val="100000"/>
              </a:lnSpc>
              <a:buNone/>
              <a:defRPr lang="en-US" sz="16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17" name="Text Placeholder 2">
            <a:extLst>
              <a:ext uri="{FF2B5EF4-FFF2-40B4-BE49-F238E27FC236}">
                <a16:creationId xmlns:a16="http://schemas.microsoft.com/office/drawing/2014/main" id="{14399C0C-0B56-A744-8BCD-F40ED01769A0}"/>
              </a:ext>
            </a:extLst>
          </p:cNvPr>
          <p:cNvSpPr>
            <a:spLocks noGrp="1"/>
          </p:cNvSpPr>
          <p:nvPr>
            <p:ph type="body" sz="quarter" idx="20" hasCustomPrompt="1"/>
          </p:nvPr>
        </p:nvSpPr>
        <p:spPr>
          <a:xfrm>
            <a:off x="610408" y="3686260"/>
            <a:ext cx="1845834" cy="424299"/>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12" name="Picture Placeholder 12">
            <a:extLst>
              <a:ext uri="{FF2B5EF4-FFF2-40B4-BE49-F238E27FC236}">
                <a16:creationId xmlns:a16="http://schemas.microsoft.com/office/drawing/2014/main" id="{A8237FB4-85E0-DE4B-86A4-A1C8B6DFAA49}"/>
              </a:ext>
            </a:extLst>
          </p:cNvPr>
          <p:cNvSpPr>
            <a:spLocks noGrp="1"/>
          </p:cNvSpPr>
          <p:nvPr>
            <p:ph type="pic" sz="quarter" idx="25" hasCustomPrompt="1"/>
          </p:nvPr>
        </p:nvSpPr>
        <p:spPr>
          <a:xfrm>
            <a:off x="2705291" y="1569976"/>
            <a:ext cx="1608979" cy="1610328"/>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3" name="Picture Placeholder 12">
            <a:extLst>
              <a:ext uri="{FF2B5EF4-FFF2-40B4-BE49-F238E27FC236}">
                <a16:creationId xmlns:a16="http://schemas.microsoft.com/office/drawing/2014/main" id="{663784EC-F383-CD49-9140-9CB01BE5E77F}"/>
              </a:ext>
            </a:extLst>
          </p:cNvPr>
          <p:cNvSpPr>
            <a:spLocks noGrp="1"/>
          </p:cNvSpPr>
          <p:nvPr>
            <p:ph type="pic" sz="quarter" idx="26" hasCustomPrompt="1"/>
          </p:nvPr>
        </p:nvSpPr>
        <p:spPr>
          <a:xfrm>
            <a:off x="4701105" y="1569976"/>
            <a:ext cx="1608979" cy="1610328"/>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4" name="Picture Placeholder 12">
            <a:extLst>
              <a:ext uri="{FF2B5EF4-FFF2-40B4-BE49-F238E27FC236}">
                <a16:creationId xmlns:a16="http://schemas.microsoft.com/office/drawing/2014/main" id="{1AB8C34A-8A72-7E45-8759-9484C2927F17}"/>
              </a:ext>
            </a:extLst>
          </p:cNvPr>
          <p:cNvSpPr>
            <a:spLocks noGrp="1"/>
          </p:cNvSpPr>
          <p:nvPr>
            <p:ph type="pic" sz="quarter" idx="27" hasCustomPrompt="1"/>
          </p:nvPr>
        </p:nvSpPr>
        <p:spPr>
          <a:xfrm>
            <a:off x="6696919" y="1569976"/>
            <a:ext cx="1608979" cy="1610328"/>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22" name="Text Placeholder 2">
            <a:extLst>
              <a:ext uri="{FF2B5EF4-FFF2-40B4-BE49-F238E27FC236}">
                <a16:creationId xmlns:a16="http://schemas.microsoft.com/office/drawing/2014/main" id="{85C134F1-972F-3B4F-8952-4430B948781C}"/>
              </a:ext>
            </a:extLst>
          </p:cNvPr>
          <p:cNvSpPr>
            <a:spLocks noGrp="1"/>
          </p:cNvSpPr>
          <p:nvPr>
            <p:ph type="body" sz="quarter" idx="28" hasCustomPrompt="1"/>
          </p:nvPr>
        </p:nvSpPr>
        <p:spPr>
          <a:xfrm>
            <a:off x="2602046" y="3373109"/>
            <a:ext cx="1845834" cy="424299"/>
          </a:xfrm>
          <a:prstGeom prst="rect">
            <a:avLst/>
          </a:prstGeom>
        </p:spPr>
        <p:txBody>
          <a:bodyPr lIns="64008">
            <a:noAutofit/>
          </a:bodyPr>
          <a:lstStyle>
            <a:lvl1pPr marL="0" indent="0" algn="ctr">
              <a:lnSpc>
                <a:spcPct val="100000"/>
              </a:lnSpc>
              <a:buNone/>
              <a:defRPr lang="en-US" sz="16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23" name="Text Placeholder 2">
            <a:extLst>
              <a:ext uri="{FF2B5EF4-FFF2-40B4-BE49-F238E27FC236}">
                <a16:creationId xmlns:a16="http://schemas.microsoft.com/office/drawing/2014/main" id="{2960BAB3-4713-7E4E-BDD8-733B238610D3}"/>
              </a:ext>
            </a:extLst>
          </p:cNvPr>
          <p:cNvSpPr>
            <a:spLocks noGrp="1"/>
          </p:cNvSpPr>
          <p:nvPr>
            <p:ph type="body" sz="quarter" idx="29" hasCustomPrompt="1"/>
          </p:nvPr>
        </p:nvSpPr>
        <p:spPr>
          <a:xfrm>
            <a:off x="2602046" y="3686260"/>
            <a:ext cx="1845834" cy="424299"/>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24" name="Text Placeholder 2">
            <a:extLst>
              <a:ext uri="{FF2B5EF4-FFF2-40B4-BE49-F238E27FC236}">
                <a16:creationId xmlns:a16="http://schemas.microsoft.com/office/drawing/2014/main" id="{92B8DBE1-798A-A747-A3C5-264D86EDE34D}"/>
              </a:ext>
            </a:extLst>
          </p:cNvPr>
          <p:cNvSpPr>
            <a:spLocks noGrp="1"/>
          </p:cNvSpPr>
          <p:nvPr>
            <p:ph type="body" sz="quarter" idx="30" hasCustomPrompt="1"/>
          </p:nvPr>
        </p:nvSpPr>
        <p:spPr>
          <a:xfrm>
            <a:off x="4606211" y="3373109"/>
            <a:ext cx="1845834" cy="424299"/>
          </a:xfrm>
          <a:prstGeom prst="rect">
            <a:avLst/>
          </a:prstGeom>
        </p:spPr>
        <p:txBody>
          <a:bodyPr lIns="64008">
            <a:noAutofit/>
          </a:bodyPr>
          <a:lstStyle>
            <a:lvl1pPr marL="0" indent="0" algn="ctr">
              <a:lnSpc>
                <a:spcPct val="100000"/>
              </a:lnSpc>
              <a:buNone/>
              <a:defRPr lang="en-US" sz="16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25" name="Text Placeholder 2">
            <a:extLst>
              <a:ext uri="{FF2B5EF4-FFF2-40B4-BE49-F238E27FC236}">
                <a16:creationId xmlns:a16="http://schemas.microsoft.com/office/drawing/2014/main" id="{7E88784E-5EB4-844F-BFE1-EB008B4E149B}"/>
              </a:ext>
            </a:extLst>
          </p:cNvPr>
          <p:cNvSpPr>
            <a:spLocks noGrp="1"/>
          </p:cNvSpPr>
          <p:nvPr>
            <p:ph type="body" sz="quarter" idx="31" hasCustomPrompt="1"/>
          </p:nvPr>
        </p:nvSpPr>
        <p:spPr>
          <a:xfrm>
            <a:off x="4606211" y="3686260"/>
            <a:ext cx="1845834" cy="424299"/>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26" name="Text Placeholder 2">
            <a:extLst>
              <a:ext uri="{FF2B5EF4-FFF2-40B4-BE49-F238E27FC236}">
                <a16:creationId xmlns:a16="http://schemas.microsoft.com/office/drawing/2014/main" id="{0B8D7F74-2A6B-1145-94CF-4D90FF1ACAF9}"/>
              </a:ext>
            </a:extLst>
          </p:cNvPr>
          <p:cNvSpPr>
            <a:spLocks noGrp="1"/>
          </p:cNvSpPr>
          <p:nvPr>
            <p:ph type="body" sz="quarter" idx="32" hasCustomPrompt="1"/>
          </p:nvPr>
        </p:nvSpPr>
        <p:spPr>
          <a:xfrm>
            <a:off x="6597850" y="3373109"/>
            <a:ext cx="1845834" cy="424299"/>
          </a:xfrm>
          <a:prstGeom prst="rect">
            <a:avLst/>
          </a:prstGeom>
        </p:spPr>
        <p:txBody>
          <a:bodyPr lIns="64008">
            <a:noAutofit/>
          </a:bodyPr>
          <a:lstStyle>
            <a:lvl1pPr marL="0" indent="0" algn="ctr">
              <a:lnSpc>
                <a:spcPct val="100000"/>
              </a:lnSpc>
              <a:buNone/>
              <a:defRPr lang="en-US" sz="16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27" name="Text Placeholder 2">
            <a:extLst>
              <a:ext uri="{FF2B5EF4-FFF2-40B4-BE49-F238E27FC236}">
                <a16:creationId xmlns:a16="http://schemas.microsoft.com/office/drawing/2014/main" id="{EF4CCE80-8578-BA44-9E2E-AC6512F8426A}"/>
              </a:ext>
            </a:extLst>
          </p:cNvPr>
          <p:cNvSpPr>
            <a:spLocks noGrp="1"/>
          </p:cNvSpPr>
          <p:nvPr>
            <p:ph type="body" sz="quarter" idx="33" hasCustomPrompt="1"/>
          </p:nvPr>
        </p:nvSpPr>
        <p:spPr>
          <a:xfrm>
            <a:off x="6597850" y="3686260"/>
            <a:ext cx="1845834" cy="424299"/>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Tree>
    <p:extLst>
      <p:ext uri="{BB962C8B-B14F-4D97-AF65-F5344CB8AC3E}">
        <p14:creationId xmlns:p14="http://schemas.microsoft.com/office/powerpoint/2010/main" val="24519454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Laptop + Mobile UI">
    <p:spTree>
      <p:nvGrpSpPr>
        <p:cNvPr id="1" name="Shape 322"/>
        <p:cNvGrpSpPr/>
        <p:nvPr/>
      </p:nvGrpSpPr>
      <p:grpSpPr>
        <a:xfrm>
          <a:off x="0" y="0"/>
          <a:ext cx="0" cy="0"/>
          <a:chOff x="0" y="0"/>
          <a:chExt cx="0" cy="0"/>
        </a:xfrm>
      </p:grpSpPr>
      <p:pic>
        <p:nvPicPr>
          <p:cNvPr id="8" name="Picture 7">
            <a:extLst>
              <a:ext uri="{FF2B5EF4-FFF2-40B4-BE49-F238E27FC236}">
                <a16:creationId xmlns:a16="http://schemas.microsoft.com/office/drawing/2014/main" id="{AF4847F1-E571-9E45-A744-2B726EAAF382}"/>
              </a:ext>
            </a:extLst>
          </p:cNvPr>
          <p:cNvPicPr>
            <a:picLocks noChangeAspect="1"/>
          </p:cNvPicPr>
          <p:nvPr/>
        </p:nvPicPr>
        <p:blipFill>
          <a:blip r:embed="rId2"/>
          <a:srcRect/>
          <a:stretch/>
        </p:blipFill>
        <p:spPr>
          <a:xfrm>
            <a:off x="1850136" y="966748"/>
            <a:ext cx="6798563" cy="3485400"/>
          </a:xfrm>
          <a:prstGeom prst="rect">
            <a:avLst/>
          </a:prstGeom>
        </p:spPr>
      </p:pic>
      <p:sp>
        <p:nvSpPr>
          <p:cNvPr id="9" name="Picture Placeholder 7">
            <a:extLst>
              <a:ext uri="{FF2B5EF4-FFF2-40B4-BE49-F238E27FC236}">
                <a16:creationId xmlns:a16="http://schemas.microsoft.com/office/drawing/2014/main" id="{B8F0E1C1-7986-C04A-B386-13CC2CD249B8}"/>
              </a:ext>
            </a:extLst>
          </p:cNvPr>
          <p:cNvSpPr>
            <a:spLocks noGrp="1"/>
          </p:cNvSpPr>
          <p:nvPr>
            <p:ph type="pic" sz="quarter" idx="11"/>
          </p:nvPr>
        </p:nvSpPr>
        <p:spPr>
          <a:xfrm>
            <a:off x="2649915" y="1166649"/>
            <a:ext cx="5201313" cy="2937642"/>
          </a:xfrm>
          <a:prstGeom prst="rect">
            <a:avLst/>
          </a:prstGeom>
          <a:ln w="6350">
            <a:noFill/>
          </a:ln>
        </p:spPr>
        <p:txBody>
          <a:bodyPr/>
          <a:lstStyle>
            <a:lvl1pPr marL="0" indent="0" algn="ctr">
              <a:buNone/>
              <a:defRPr>
                <a:solidFill>
                  <a:schemeClr val="bg1">
                    <a:lumMod val="50000"/>
                  </a:schemeClr>
                </a:solidFill>
              </a:defRPr>
            </a:lvl1pPr>
          </a:lstStyle>
          <a:p>
            <a:r>
              <a:rPr lang="en-US" dirty="0"/>
              <a:t>Click icon to add picture</a:t>
            </a:r>
          </a:p>
        </p:txBody>
      </p:sp>
      <p:pic>
        <p:nvPicPr>
          <p:cNvPr id="5" name="Picture 4">
            <a:extLst>
              <a:ext uri="{FF2B5EF4-FFF2-40B4-BE49-F238E27FC236}">
                <a16:creationId xmlns:a16="http://schemas.microsoft.com/office/drawing/2014/main" id="{8D35B987-2AB1-7040-8BB7-CD030D6BAAC3}"/>
              </a:ext>
            </a:extLst>
          </p:cNvPr>
          <p:cNvPicPr>
            <a:picLocks noChangeAspect="1"/>
          </p:cNvPicPr>
          <p:nvPr/>
        </p:nvPicPr>
        <p:blipFill>
          <a:blip r:embed="rId3"/>
          <a:stretch>
            <a:fillRect/>
          </a:stretch>
        </p:blipFill>
        <p:spPr>
          <a:xfrm>
            <a:off x="0" y="1182416"/>
            <a:ext cx="2460496" cy="4034658"/>
          </a:xfrm>
          <a:prstGeom prst="rect">
            <a:avLst/>
          </a:prstGeom>
        </p:spPr>
      </p:pic>
      <p:sp>
        <p:nvSpPr>
          <p:cNvPr id="6" name="Picture Placeholder 7">
            <a:extLst>
              <a:ext uri="{FF2B5EF4-FFF2-40B4-BE49-F238E27FC236}">
                <a16:creationId xmlns:a16="http://schemas.microsoft.com/office/drawing/2014/main" id="{1B3198FC-A128-5A42-9B58-A375768BB8F9}"/>
              </a:ext>
            </a:extLst>
          </p:cNvPr>
          <p:cNvSpPr>
            <a:spLocks noGrp="1"/>
          </p:cNvSpPr>
          <p:nvPr>
            <p:ph type="pic" sz="quarter" idx="12"/>
          </p:nvPr>
        </p:nvSpPr>
        <p:spPr>
          <a:xfrm flipH="1">
            <a:off x="597605" y="2071219"/>
            <a:ext cx="1279476" cy="2242600"/>
          </a:xfrm>
          <a:prstGeom prst="rect">
            <a:avLst/>
          </a:prstGeom>
          <a:ln w="6350">
            <a:noFill/>
          </a:ln>
        </p:spPr>
        <p:txBody>
          <a:bodyPr/>
          <a:lstStyle>
            <a:lvl1pPr marL="0" indent="0" algn="ctr">
              <a:buNone/>
              <a:defRPr>
                <a:solidFill>
                  <a:schemeClr val="bg1">
                    <a:lumMod val="50000"/>
                  </a:schemeClr>
                </a:solidFill>
              </a:defRPr>
            </a:lvl1pPr>
          </a:lstStyle>
          <a:p>
            <a:r>
              <a:rPr lang="en-US" dirty="0"/>
              <a:t>Click icon to add picture</a:t>
            </a:r>
          </a:p>
        </p:txBody>
      </p:sp>
      <p:sp>
        <p:nvSpPr>
          <p:cNvPr id="7" name="Title Placeholder 4">
            <a:extLst>
              <a:ext uri="{FF2B5EF4-FFF2-40B4-BE49-F238E27FC236}">
                <a16:creationId xmlns:a16="http://schemas.microsoft.com/office/drawing/2014/main" id="{3E184035-60FB-CA42-81E4-90FAC192BFE1}"/>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33473980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Laptop + Mobile UI (no title)">
    <p:spTree>
      <p:nvGrpSpPr>
        <p:cNvPr id="1" name="Shape 322"/>
        <p:cNvGrpSpPr/>
        <p:nvPr/>
      </p:nvGrpSpPr>
      <p:grpSpPr>
        <a:xfrm>
          <a:off x="0" y="0"/>
          <a:ext cx="0" cy="0"/>
          <a:chOff x="0" y="0"/>
          <a:chExt cx="0" cy="0"/>
        </a:xfrm>
      </p:grpSpPr>
      <p:pic>
        <p:nvPicPr>
          <p:cNvPr id="8" name="Picture 7">
            <a:extLst>
              <a:ext uri="{FF2B5EF4-FFF2-40B4-BE49-F238E27FC236}">
                <a16:creationId xmlns:a16="http://schemas.microsoft.com/office/drawing/2014/main" id="{AF4847F1-E571-9E45-A744-2B726EAAF382}"/>
              </a:ext>
            </a:extLst>
          </p:cNvPr>
          <p:cNvPicPr>
            <a:picLocks noChangeAspect="1"/>
          </p:cNvPicPr>
          <p:nvPr/>
        </p:nvPicPr>
        <p:blipFill>
          <a:blip r:embed="rId2"/>
          <a:srcRect/>
          <a:stretch/>
        </p:blipFill>
        <p:spPr>
          <a:xfrm>
            <a:off x="1625597" y="505514"/>
            <a:ext cx="7175504" cy="3982405"/>
          </a:xfrm>
          <a:prstGeom prst="rect">
            <a:avLst/>
          </a:prstGeom>
        </p:spPr>
      </p:pic>
      <p:sp>
        <p:nvSpPr>
          <p:cNvPr id="9" name="Picture Placeholder 7">
            <a:extLst>
              <a:ext uri="{FF2B5EF4-FFF2-40B4-BE49-F238E27FC236}">
                <a16:creationId xmlns:a16="http://schemas.microsoft.com/office/drawing/2014/main" id="{B8F0E1C1-7986-C04A-B386-13CC2CD249B8}"/>
              </a:ext>
            </a:extLst>
          </p:cNvPr>
          <p:cNvSpPr>
            <a:spLocks noGrp="1"/>
          </p:cNvSpPr>
          <p:nvPr>
            <p:ph type="pic" sz="quarter" idx="11"/>
          </p:nvPr>
        </p:nvSpPr>
        <p:spPr>
          <a:xfrm>
            <a:off x="2464676" y="734746"/>
            <a:ext cx="5503394" cy="3332757"/>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dirty="0"/>
              <a:t>Click icon to add picture</a:t>
            </a:r>
          </a:p>
        </p:txBody>
      </p:sp>
      <p:pic>
        <p:nvPicPr>
          <p:cNvPr id="5" name="Picture 4">
            <a:extLst>
              <a:ext uri="{FF2B5EF4-FFF2-40B4-BE49-F238E27FC236}">
                <a16:creationId xmlns:a16="http://schemas.microsoft.com/office/drawing/2014/main" id="{8D35B987-2AB1-7040-8BB7-CD030D6BAAC3}"/>
              </a:ext>
            </a:extLst>
          </p:cNvPr>
          <p:cNvPicPr>
            <a:picLocks noChangeAspect="1"/>
          </p:cNvPicPr>
          <p:nvPr/>
        </p:nvPicPr>
        <p:blipFill>
          <a:blip r:embed="rId3"/>
          <a:stretch>
            <a:fillRect/>
          </a:stretch>
        </p:blipFill>
        <p:spPr>
          <a:xfrm>
            <a:off x="0" y="1198181"/>
            <a:ext cx="2460496" cy="4034658"/>
          </a:xfrm>
          <a:prstGeom prst="rect">
            <a:avLst/>
          </a:prstGeom>
        </p:spPr>
      </p:pic>
      <p:sp>
        <p:nvSpPr>
          <p:cNvPr id="6" name="Picture Placeholder 7">
            <a:extLst>
              <a:ext uri="{FF2B5EF4-FFF2-40B4-BE49-F238E27FC236}">
                <a16:creationId xmlns:a16="http://schemas.microsoft.com/office/drawing/2014/main" id="{1B3198FC-A128-5A42-9B58-A375768BB8F9}"/>
              </a:ext>
            </a:extLst>
          </p:cNvPr>
          <p:cNvSpPr>
            <a:spLocks noGrp="1"/>
          </p:cNvSpPr>
          <p:nvPr>
            <p:ph type="pic" sz="quarter" idx="12"/>
          </p:nvPr>
        </p:nvSpPr>
        <p:spPr>
          <a:xfrm flipH="1">
            <a:off x="597605" y="2086984"/>
            <a:ext cx="1279476" cy="2242600"/>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dirty="0"/>
              <a:t>Click icon to add picture</a:t>
            </a:r>
          </a:p>
        </p:txBody>
      </p:sp>
    </p:spTree>
    <p:extLst>
      <p:ext uri="{BB962C8B-B14F-4D97-AF65-F5344CB8AC3E}">
        <p14:creationId xmlns:p14="http://schemas.microsoft.com/office/powerpoint/2010/main" val="23944610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3 Mobile UI">
    <p:spTree>
      <p:nvGrpSpPr>
        <p:cNvPr id="1" name="Shape 322"/>
        <p:cNvGrpSpPr/>
        <p:nvPr/>
      </p:nvGrpSpPr>
      <p:grpSpPr>
        <a:xfrm>
          <a:off x="0" y="0"/>
          <a:ext cx="0" cy="0"/>
          <a:chOff x="0" y="0"/>
          <a:chExt cx="0" cy="0"/>
        </a:xfrm>
      </p:grpSpPr>
      <p:pic>
        <p:nvPicPr>
          <p:cNvPr id="5" name="Picture 4">
            <a:extLst>
              <a:ext uri="{FF2B5EF4-FFF2-40B4-BE49-F238E27FC236}">
                <a16:creationId xmlns:a16="http://schemas.microsoft.com/office/drawing/2014/main" id="{A29D2F8E-FCB3-BB4B-B26C-6D3AA75423A3}"/>
              </a:ext>
            </a:extLst>
          </p:cNvPr>
          <p:cNvPicPr>
            <a:picLocks noChangeAspect="1"/>
          </p:cNvPicPr>
          <p:nvPr/>
        </p:nvPicPr>
        <p:blipFill>
          <a:blip r:embed="rId2"/>
          <a:srcRect/>
          <a:stretch/>
        </p:blipFill>
        <p:spPr>
          <a:xfrm>
            <a:off x="1171646" y="973293"/>
            <a:ext cx="1625938" cy="3475440"/>
          </a:xfrm>
          <a:prstGeom prst="rect">
            <a:avLst/>
          </a:prstGeom>
        </p:spPr>
      </p:pic>
      <p:sp>
        <p:nvSpPr>
          <p:cNvPr id="6" name="Picture Placeholder 7">
            <a:extLst>
              <a:ext uri="{FF2B5EF4-FFF2-40B4-BE49-F238E27FC236}">
                <a16:creationId xmlns:a16="http://schemas.microsoft.com/office/drawing/2014/main" id="{F9DAF297-0082-D745-88E3-659C15656965}"/>
              </a:ext>
            </a:extLst>
          </p:cNvPr>
          <p:cNvSpPr>
            <a:spLocks noGrp="1"/>
          </p:cNvSpPr>
          <p:nvPr>
            <p:ph type="pic" sz="quarter" idx="11"/>
          </p:nvPr>
        </p:nvSpPr>
        <p:spPr>
          <a:xfrm flipH="1">
            <a:off x="1291572" y="1479502"/>
            <a:ext cx="1402976" cy="2453826"/>
          </a:xfrm>
          <a:prstGeom prst="rect">
            <a:avLst/>
          </a:prstGeom>
          <a:ln w="6350">
            <a:noFill/>
          </a:ln>
        </p:spPr>
        <p:txBody>
          <a:bodyPr/>
          <a:lstStyle>
            <a:lvl1pPr marL="0" indent="0" algn="ctr">
              <a:buNone/>
              <a:defRPr>
                <a:solidFill>
                  <a:schemeClr val="bg1">
                    <a:lumMod val="50000"/>
                  </a:schemeClr>
                </a:solidFill>
              </a:defRPr>
            </a:lvl1pPr>
          </a:lstStyle>
          <a:p>
            <a:r>
              <a:rPr lang="en-US" dirty="0"/>
              <a:t>Click icon to add picture</a:t>
            </a:r>
          </a:p>
        </p:txBody>
      </p:sp>
      <p:pic>
        <p:nvPicPr>
          <p:cNvPr id="13" name="Picture 12">
            <a:extLst>
              <a:ext uri="{FF2B5EF4-FFF2-40B4-BE49-F238E27FC236}">
                <a16:creationId xmlns:a16="http://schemas.microsoft.com/office/drawing/2014/main" id="{9EAE404A-9C29-5545-ACB1-C087D2802290}"/>
              </a:ext>
            </a:extLst>
          </p:cNvPr>
          <p:cNvPicPr>
            <a:picLocks noChangeAspect="1"/>
          </p:cNvPicPr>
          <p:nvPr/>
        </p:nvPicPr>
        <p:blipFill>
          <a:blip r:embed="rId2"/>
          <a:srcRect/>
          <a:stretch/>
        </p:blipFill>
        <p:spPr>
          <a:xfrm>
            <a:off x="3759030" y="973293"/>
            <a:ext cx="1625938" cy="3475440"/>
          </a:xfrm>
          <a:prstGeom prst="rect">
            <a:avLst/>
          </a:prstGeom>
        </p:spPr>
      </p:pic>
      <p:sp>
        <p:nvSpPr>
          <p:cNvPr id="14" name="Picture Placeholder 7">
            <a:extLst>
              <a:ext uri="{FF2B5EF4-FFF2-40B4-BE49-F238E27FC236}">
                <a16:creationId xmlns:a16="http://schemas.microsoft.com/office/drawing/2014/main" id="{B1802BA1-0407-2049-BF0E-B763C3357062}"/>
              </a:ext>
            </a:extLst>
          </p:cNvPr>
          <p:cNvSpPr>
            <a:spLocks noGrp="1"/>
          </p:cNvSpPr>
          <p:nvPr>
            <p:ph type="pic" sz="quarter" idx="12"/>
          </p:nvPr>
        </p:nvSpPr>
        <p:spPr>
          <a:xfrm flipH="1">
            <a:off x="3870512" y="1479502"/>
            <a:ext cx="1402976" cy="2453826"/>
          </a:xfrm>
          <a:prstGeom prst="rect">
            <a:avLst/>
          </a:prstGeom>
          <a:ln w="6350">
            <a:noFill/>
          </a:ln>
        </p:spPr>
        <p:txBody>
          <a:bodyPr/>
          <a:lstStyle>
            <a:lvl1pPr marL="0" indent="0" algn="ctr">
              <a:buNone/>
              <a:defRPr>
                <a:solidFill>
                  <a:schemeClr val="bg1">
                    <a:lumMod val="50000"/>
                  </a:schemeClr>
                </a:solidFill>
              </a:defRPr>
            </a:lvl1pPr>
          </a:lstStyle>
          <a:p>
            <a:r>
              <a:rPr lang="en-US" dirty="0"/>
              <a:t>Click icon to add picture</a:t>
            </a:r>
          </a:p>
        </p:txBody>
      </p:sp>
      <p:pic>
        <p:nvPicPr>
          <p:cNvPr id="15" name="Picture 14">
            <a:extLst>
              <a:ext uri="{FF2B5EF4-FFF2-40B4-BE49-F238E27FC236}">
                <a16:creationId xmlns:a16="http://schemas.microsoft.com/office/drawing/2014/main" id="{12D8B31D-64A8-D048-A2B2-C0B06325CBDB}"/>
              </a:ext>
            </a:extLst>
          </p:cNvPr>
          <p:cNvPicPr>
            <a:picLocks noChangeAspect="1"/>
          </p:cNvPicPr>
          <p:nvPr/>
        </p:nvPicPr>
        <p:blipFill>
          <a:blip r:embed="rId2"/>
          <a:srcRect/>
          <a:stretch/>
        </p:blipFill>
        <p:spPr>
          <a:xfrm>
            <a:off x="6346415" y="973293"/>
            <a:ext cx="1625938" cy="3475440"/>
          </a:xfrm>
          <a:prstGeom prst="rect">
            <a:avLst/>
          </a:prstGeom>
        </p:spPr>
      </p:pic>
      <p:sp>
        <p:nvSpPr>
          <p:cNvPr id="16" name="Picture Placeholder 7">
            <a:extLst>
              <a:ext uri="{FF2B5EF4-FFF2-40B4-BE49-F238E27FC236}">
                <a16:creationId xmlns:a16="http://schemas.microsoft.com/office/drawing/2014/main" id="{2832E651-265D-AE49-AE7B-FBB8A06F135B}"/>
              </a:ext>
            </a:extLst>
          </p:cNvPr>
          <p:cNvSpPr>
            <a:spLocks noGrp="1"/>
          </p:cNvSpPr>
          <p:nvPr>
            <p:ph type="pic" sz="quarter" idx="13"/>
          </p:nvPr>
        </p:nvSpPr>
        <p:spPr>
          <a:xfrm flipH="1">
            <a:off x="6465216" y="1479502"/>
            <a:ext cx="1402976" cy="2453826"/>
          </a:xfrm>
          <a:prstGeom prst="rect">
            <a:avLst/>
          </a:prstGeom>
          <a:ln w="6350">
            <a:noFill/>
          </a:ln>
        </p:spPr>
        <p:txBody>
          <a:bodyPr/>
          <a:lstStyle>
            <a:lvl1pPr marL="0" indent="0" algn="ctr">
              <a:buNone/>
              <a:defRPr>
                <a:solidFill>
                  <a:schemeClr val="bg1">
                    <a:lumMod val="50000"/>
                  </a:schemeClr>
                </a:solidFill>
              </a:defRPr>
            </a:lvl1pPr>
          </a:lstStyle>
          <a:p>
            <a:r>
              <a:rPr lang="en-US" dirty="0"/>
              <a:t>Click icon to add picture</a:t>
            </a:r>
          </a:p>
        </p:txBody>
      </p:sp>
      <p:sp>
        <p:nvSpPr>
          <p:cNvPr id="9" name="Title Placeholder 4">
            <a:extLst>
              <a:ext uri="{FF2B5EF4-FFF2-40B4-BE49-F238E27FC236}">
                <a16:creationId xmlns:a16="http://schemas.microsoft.com/office/drawing/2014/main" id="{207CFBB0-D1F5-5B46-A730-B8EF619BA4EA}"/>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dirty="0"/>
              <a:t>Click to edit Master title style</a:t>
            </a:r>
          </a:p>
        </p:txBody>
      </p:sp>
    </p:spTree>
    <p:extLst>
      <p:ext uri="{BB962C8B-B14F-4D97-AF65-F5344CB8AC3E}">
        <p14:creationId xmlns:p14="http://schemas.microsoft.com/office/powerpoint/2010/main" val="41148328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3 Mobile UI w/ Captions">
    <p:spTree>
      <p:nvGrpSpPr>
        <p:cNvPr id="1" name="Shape 322"/>
        <p:cNvGrpSpPr/>
        <p:nvPr/>
      </p:nvGrpSpPr>
      <p:grpSpPr>
        <a:xfrm>
          <a:off x="0" y="0"/>
          <a:ext cx="0" cy="0"/>
          <a:chOff x="0" y="0"/>
          <a:chExt cx="0" cy="0"/>
        </a:xfrm>
      </p:grpSpPr>
      <p:pic>
        <p:nvPicPr>
          <p:cNvPr id="5" name="Picture 4">
            <a:extLst>
              <a:ext uri="{FF2B5EF4-FFF2-40B4-BE49-F238E27FC236}">
                <a16:creationId xmlns:a16="http://schemas.microsoft.com/office/drawing/2014/main" id="{A29D2F8E-FCB3-BB4B-B26C-6D3AA75423A3}"/>
              </a:ext>
            </a:extLst>
          </p:cNvPr>
          <p:cNvPicPr>
            <a:picLocks noChangeAspect="1"/>
          </p:cNvPicPr>
          <p:nvPr/>
        </p:nvPicPr>
        <p:blipFill>
          <a:blip r:embed="rId2"/>
          <a:srcRect/>
          <a:stretch/>
        </p:blipFill>
        <p:spPr>
          <a:xfrm>
            <a:off x="1171646" y="899720"/>
            <a:ext cx="1543469" cy="3299163"/>
          </a:xfrm>
          <a:prstGeom prst="rect">
            <a:avLst/>
          </a:prstGeom>
        </p:spPr>
      </p:pic>
      <p:sp>
        <p:nvSpPr>
          <p:cNvPr id="6" name="Picture Placeholder 7">
            <a:extLst>
              <a:ext uri="{FF2B5EF4-FFF2-40B4-BE49-F238E27FC236}">
                <a16:creationId xmlns:a16="http://schemas.microsoft.com/office/drawing/2014/main" id="{F9DAF297-0082-D745-88E3-659C15656965}"/>
              </a:ext>
            </a:extLst>
          </p:cNvPr>
          <p:cNvSpPr>
            <a:spLocks noGrp="1"/>
          </p:cNvSpPr>
          <p:nvPr>
            <p:ph type="pic" sz="quarter" idx="11"/>
          </p:nvPr>
        </p:nvSpPr>
        <p:spPr>
          <a:xfrm flipH="1">
            <a:off x="1286317" y="1379653"/>
            <a:ext cx="1331816" cy="2329366"/>
          </a:xfrm>
          <a:prstGeom prst="rect">
            <a:avLst/>
          </a:prstGeom>
          <a:ln w="6350">
            <a:noFill/>
          </a:ln>
        </p:spPr>
        <p:txBody>
          <a:bodyPr/>
          <a:lstStyle>
            <a:lvl1pPr marL="0" indent="0" algn="ctr">
              <a:buNone/>
              <a:defRPr>
                <a:solidFill>
                  <a:schemeClr val="bg1">
                    <a:lumMod val="50000"/>
                  </a:schemeClr>
                </a:solidFill>
              </a:defRPr>
            </a:lvl1pPr>
          </a:lstStyle>
          <a:p>
            <a:r>
              <a:rPr lang="en-US" dirty="0"/>
              <a:t>Click icon to add picture</a:t>
            </a:r>
          </a:p>
        </p:txBody>
      </p:sp>
      <p:sp>
        <p:nvSpPr>
          <p:cNvPr id="9" name="Text Placeholder 2">
            <a:extLst>
              <a:ext uri="{FF2B5EF4-FFF2-40B4-BE49-F238E27FC236}">
                <a16:creationId xmlns:a16="http://schemas.microsoft.com/office/drawing/2014/main" id="{C800D490-A52B-B74F-9F2B-0EC6700AC6A3}"/>
              </a:ext>
            </a:extLst>
          </p:cNvPr>
          <p:cNvSpPr>
            <a:spLocks noGrp="1"/>
          </p:cNvSpPr>
          <p:nvPr>
            <p:ph type="body" sz="quarter" idx="14" hasCustomPrompt="1"/>
          </p:nvPr>
        </p:nvSpPr>
        <p:spPr>
          <a:xfrm>
            <a:off x="1203763" y="4262272"/>
            <a:ext cx="1796940" cy="657555"/>
          </a:xfrm>
          <a:prstGeom prst="rect">
            <a:avLst/>
          </a:prstGeom>
        </p:spPr>
        <p:txBody>
          <a:bodyPr lIns="0" rIns="0">
            <a:normAutofit/>
          </a:bodyPr>
          <a:lstStyle>
            <a:lvl1pPr marL="0" indent="0" algn="l">
              <a:lnSpc>
                <a:spcPct val="120000"/>
              </a:lnSpc>
              <a:buNone/>
              <a:defRPr lang="en-US" sz="1500" b="1" i="0">
                <a:solidFill>
                  <a:schemeClr val="accent6"/>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Insert caption</a:t>
            </a:r>
          </a:p>
        </p:txBody>
      </p:sp>
      <p:sp>
        <p:nvSpPr>
          <p:cNvPr id="10" name="Text Placeholder 2">
            <a:extLst>
              <a:ext uri="{FF2B5EF4-FFF2-40B4-BE49-F238E27FC236}">
                <a16:creationId xmlns:a16="http://schemas.microsoft.com/office/drawing/2014/main" id="{706F4938-60CE-E348-AD25-C8DD51E6F23F}"/>
              </a:ext>
            </a:extLst>
          </p:cNvPr>
          <p:cNvSpPr>
            <a:spLocks noGrp="1"/>
          </p:cNvSpPr>
          <p:nvPr>
            <p:ph type="body" sz="quarter" idx="15" hasCustomPrompt="1"/>
          </p:nvPr>
        </p:nvSpPr>
        <p:spPr>
          <a:xfrm>
            <a:off x="3810000" y="4262272"/>
            <a:ext cx="1796940" cy="657555"/>
          </a:xfrm>
          <a:prstGeom prst="rect">
            <a:avLst/>
          </a:prstGeom>
        </p:spPr>
        <p:txBody>
          <a:bodyPr lIns="0" rIns="0">
            <a:normAutofit/>
          </a:bodyPr>
          <a:lstStyle>
            <a:lvl1pPr marL="0" indent="0" algn="l">
              <a:lnSpc>
                <a:spcPct val="120000"/>
              </a:lnSpc>
              <a:buNone/>
              <a:defRPr lang="en-US" sz="1500" b="1" i="0">
                <a:solidFill>
                  <a:schemeClr val="accent6"/>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Insert caption</a:t>
            </a:r>
          </a:p>
        </p:txBody>
      </p:sp>
      <p:sp>
        <p:nvSpPr>
          <p:cNvPr id="11" name="Text Placeholder 2">
            <a:extLst>
              <a:ext uri="{FF2B5EF4-FFF2-40B4-BE49-F238E27FC236}">
                <a16:creationId xmlns:a16="http://schemas.microsoft.com/office/drawing/2014/main" id="{26873AE6-B775-AB46-92CA-E8A26C7B9296}"/>
              </a:ext>
            </a:extLst>
          </p:cNvPr>
          <p:cNvSpPr>
            <a:spLocks noGrp="1"/>
          </p:cNvSpPr>
          <p:nvPr>
            <p:ph type="body" sz="quarter" idx="16" hasCustomPrompt="1"/>
          </p:nvPr>
        </p:nvSpPr>
        <p:spPr>
          <a:xfrm>
            <a:off x="6408684" y="4262272"/>
            <a:ext cx="1796940" cy="657555"/>
          </a:xfrm>
          <a:prstGeom prst="rect">
            <a:avLst/>
          </a:prstGeom>
        </p:spPr>
        <p:txBody>
          <a:bodyPr lIns="0" rIns="0">
            <a:normAutofit/>
          </a:bodyPr>
          <a:lstStyle>
            <a:lvl1pPr marL="0" indent="0" algn="l">
              <a:lnSpc>
                <a:spcPct val="120000"/>
              </a:lnSpc>
              <a:buNone/>
              <a:defRPr lang="en-US" sz="1500" b="1" i="0">
                <a:solidFill>
                  <a:schemeClr val="accent6"/>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Insert caption</a:t>
            </a:r>
          </a:p>
        </p:txBody>
      </p:sp>
      <p:pic>
        <p:nvPicPr>
          <p:cNvPr id="12" name="Picture 11">
            <a:extLst>
              <a:ext uri="{FF2B5EF4-FFF2-40B4-BE49-F238E27FC236}">
                <a16:creationId xmlns:a16="http://schemas.microsoft.com/office/drawing/2014/main" id="{FFDE8951-302F-2649-BB48-17C9383C5059}"/>
              </a:ext>
            </a:extLst>
          </p:cNvPr>
          <p:cNvPicPr>
            <a:picLocks noChangeAspect="1"/>
          </p:cNvPicPr>
          <p:nvPr/>
        </p:nvPicPr>
        <p:blipFill>
          <a:blip r:embed="rId2"/>
          <a:srcRect/>
          <a:stretch/>
        </p:blipFill>
        <p:spPr>
          <a:xfrm>
            <a:off x="3800266" y="899720"/>
            <a:ext cx="1543469" cy="3299163"/>
          </a:xfrm>
          <a:prstGeom prst="rect">
            <a:avLst/>
          </a:prstGeom>
        </p:spPr>
      </p:pic>
      <p:sp>
        <p:nvSpPr>
          <p:cNvPr id="17" name="Picture Placeholder 7">
            <a:extLst>
              <a:ext uri="{FF2B5EF4-FFF2-40B4-BE49-F238E27FC236}">
                <a16:creationId xmlns:a16="http://schemas.microsoft.com/office/drawing/2014/main" id="{EB700EDE-8020-E147-81E2-67515B9B5614}"/>
              </a:ext>
            </a:extLst>
          </p:cNvPr>
          <p:cNvSpPr>
            <a:spLocks noGrp="1"/>
          </p:cNvSpPr>
          <p:nvPr>
            <p:ph type="pic" sz="quarter" idx="17"/>
          </p:nvPr>
        </p:nvSpPr>
        <p:spPr>
          <a:xfrm flipH="1">
            <a:off x="3911347" y="1379653"/>
            <a:ext cx="1331816" cy="2329366"/>
          </a:xfrm>
          <a:prstGeom prst="rect">
            <a:avLst/>
          </a:prstGeom>
          <a:ln w="6350">
            <a:noFill/>
          </a:ln>
        </p:spPr>
        <p:txBody>
          <a:bodyPr/>
          <a:lstStyle>
            <a:lvl1pPr marL="0" indent="0" algn="ctr">
              <a:buNone/>
              <a:defRPr>
                <a:solidFill>
                  <a:schemeClr val="bg1">
                    <a:lumMod val="50000"/>
                  </a:schemeClr>
                </a:solidFill>
              </a:defRPr>
            </a:lvl1pPr>
          </a:lstStyle>
          <a:p>
            <a:r>
              <a:rPr lang="en-US" dirty="0"/>
              <a:t>Click icon to add picture</a:t>
            </a:r>
          </a:p>
        </p:txBody>
      </p:sp>
      <p:pic>
        <p:nvPicPr>
          <p:cNvPr id="18" name="Picture 17">
            <a:extLst>
              <a:ext uri="{FF2B5EF4-FFF2-40B4-BE49-F238E27FC236}">
                <a16:creationId xmlns:a16="http://schemas.microsoft.com/office/drawing/2014/main" id="{7EF92D93-3626-B642-B7B3-42661BB5234D}"/>
              </a:ext>
            </a:extLst>
          </p:cNvPr>
          <p:cNvPicPr>
            <a:picLocks noChangeAspect="1"/>
          </p:cNvPicPr>
          <p:nvPr/>
        </p:nvPicPr>
        <p:blipFill>
          <a:blip r:embed="rId2"/>
          <a:srcRect/>
          <a:stretch/>
        </p:blipFill>
        <p:spPr>
          <a:xfrm>
            <a:off x="6400800" y="899720"/>
            <a:ext cx="1543469" cy="3299163"/>
          </a:xfrm>
          <a:prstGeom prst="rect">
            <a:avLst/>
          </a:prstGeom>
        </p:spPr>
      </p:pic>
      <p:sp>
        <p:nvSpPr>
          <p:cNvPr id="19" name="Picture Placeholder 7">
            <a:extLst>
              <a:ext uri="{FF2B5EF4-FFF2-40B4-BE49-F238E27FC236}">
                <a16:creationId xmlns:a16="http://schemas.microsoft.com/office/drawing/2014/main" id="{19148CC4-B588-D340-B920-6A2B54D25ECD}"/>
              </a:ext>
            </a:extLst>
          </p:cNvPr>
          <p:cNvSpPr>
            <a:spLocks noGrp="1"/>
          </p:cNvSpPr>
          <p:nvPr>
            <p:ph type="pic" sz="quarter" idx="18"/>
          </p:nvPr>
        </p:nvSpPr>
        <p:spPr>
          <a:xfrm flipH="1">
            <a:off x="6515471" y="1379653"/>
            <a:ext cx="1331816" cy="2329366"/>
          </a:xfrm>
          <a:prstGeom prst="rect">
            <a:avLst/>
          </a:prstGeom>
          <a:ln w="6350">
            <a:noFill/>
          </a:ln>
        </p:spPr>
        <p:txBody>
          <a:bodyPr/>
          <a:lstStyle>
            <a:lvl1pPr marL="0" indent="0" algn="ctr">
              <a:buNone/>
              <a:defRPr>
                <a:solidFill>
                  <a:schemeClr val="bg1">
                    <a:lumMod val="50000"/>
                  </a:schemeClr>
                </a:solidFill>
              </a:defRPr>
            </a:lvl1pPr>
          </a:lstStyle>
          <a:p>
            <a:r>
              <a:rPr lang="en-US" dirty="0"/>
              <a:t>Click icon to add picture</a:t>
            </a:r>
          </a:p>
        </p:txBody>
      </p:sp>
      <p:sp>
        <p:nvSpPr>
          <p:cNvPr id="13" name="Title Placeholder 4">
            <a:extLst>
              <a:ext uri="{FF2B5EF4-FFF2-40B4-BE49-F238E27FC236}">
                <a16:creationId xmlns:a16="http://schemas.microsoft.com/office/drawing/2014/main" id="{5BDF0F4D-6C44-3642-897F-310499E82039}"/>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8106806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3 Mobile UI (no title)">
    <p:spTree>
      <p:nvGrpSpPr>
        <p:cNvPr id="1" name="Shape 322"/>
        <p:cNvGrpSpPr/>
        <p:nvPr/>
      </p:nvGrpSpPr>
      <p:grpSpPr>
        <a:xfrm>
          <a:off x="0" y="0"/>
          <a:ext cx="0" cy="0"/>
          <a:chOff x="0" y="0"/>
          <a:chExt cx="0" cy="0"/>
        </a:xfrm>
      </p:grpSpPr>
      <p:pic>
        <p:nvPicPr>
          <p:cNvPr id="5" name="Picture 4">
            <a:extLst>
              <a:ext uri="{FF2B5EF4-FFF2-40B4-BE49-F238E27FC236}">
                <a16:creationId xmlns:a16="http://schemas.microsoft.com/office/drawing/2014/main" id="{A29D2F8E-FCB3-BB4B-B26C-6D3AA75423A3}"/>
              </a:ext>
            </a:extLst>
          </p:cNvPr>
          <p:cNvPicPr>
            <a:picLocks noChangeAspect="1"/>
          </p:cNvPicPr>
          <p:nvPr/>
        </p:nvPicPr>
        <p:blipFill>
          <a:blip r:embed="rId2"/>
          <a:srcRect/>
          <a:stretch/>
        </p:blipFill>
        <p:spPr>
          <a:xfrm>
            <a:off x="1016248" y="436179"/>
            <a:ext cx="1936734" cy="4139764"/>
          </a:xfrm>
          <a:prstGeom prst="rect">
            <a:avLst/>
          </a:prstGeom>
        </p:spPr>
      </p:pic>
      <p:sp>
        <p:nvSpPr>
          <p:cNvPr id="6" name="Picture Placeholder 7">
            <a:extLst>
              <a:ext uri="{FF2B5EF4-FFF2-40B4-BE49-F238E27FC236}">
                <a16:creationId xmlns:a16="http://schemas.microsoft.com/office/drawing/2014/main" id="{F9DAF297-0082-D745-88E3-659C15656965}"/>
              </a:ext>
            </a:extLst>
          </p:cNvPr>
          <p:cNvSpPr>
            <a:spLocks noGrp="1"/>
          </p:cNvSpPr>
          <p:nvPr>
            <p:ph type="pic" sz="quarter" idx="11"/>
          </p:nvPr>
        </p:nvSpPr>
        <p:spPr>
          <a:xfrm flipH="1">
            <a:off x="1157484" y="1040028"/>
            <a:ext cx="1671152" cy="2922870"/>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dirty="0"/>
              <a:t>Click icon to add picture</a:t>
            </a:r>
          </a:p>
        </p:txBody>
      </p:sp>
      <p:pic>
        <p:nvPicPr>
          <p:cNvPr id="13" name="Picture 12">
            <a:extLst>
              <a:ext uri="{FF2B5EF4-FFF2-40B4-BE49-F238E27FC236}">
                <a16:creationId xmlns:a16="http://schemas.microsoft.com/office/drawing/2014/main" id="{9EAE404A-9C29-5545-ACB1-C087D2802290}"/>
              </a:ext>
            </a:extLst>
          </p:cNvPr>
          <p:cNvPicPr>
            <a:picLocks noChangeAspect="1"/>
          </p:cNvPicPr>
          <p:nvPr/>
        </p:nvPicPr>
        <p:blipFill>
          <a:blip r:embed="rId2"/>
          <a:srcRect/>
          <a:stretch/>
        </p:blipFill>
        <p:spPr>
          <a:xfrm>
            <a:off x="3603633" y="436179"/>
            <a:ext cx="1936734" cy="4139764"/>
          </a:xfrm>
          <a:prstGeom prst="rect">
            <a:avLst/>
          </a:prstGeom>
        </p:spPr>
      </p:pic>
      <p:sp>
        <p:nvSpPr>
          <p:cNvPr id="14" name="Picture Placeholder 7">
            <a:extLst>
              <a:ext uri="{FF2B5EF4-FFF2-40B4-BE49-F238E27FC236}">
                <a16:creationId xmlns:a16="http://schemas.microsoft.com/office/drawing/2014/main" id="{B1802BA1-0407-2049-BF0E-B763C3357062}"/>
              </a:ext>
            </a:extLst>
          </p:cNvPr>
          <p:cNvSpPr>
            <a:spLocks noGrp="1"/>
          </p:cNvSpPr>
          <p:nvPr>
            <p:ph type="pic" sz="quarter" idx="12"/>
          </p:nvPr>
        </p:nvSpPr>
        <p:spPr>
          <a:xfrm flipH="1">
            <a:off x="3741679" y="1040028"/>
            <a:ext cx="1671152" cy="2922870"/>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dirty="0"/>
              <a:t>Click icon to add picture</a:t>
            </a:r>
          </a:p>
        </p:txBody>
      </p:sp>
      <p:pic>
        <p:nvPicPr>
          <p:cNvPr id="15" name="Picture 14">
            <a:extLst>
              <a:ext uri="{FF2B5EF4-FFF2-40B4-BE49-F238E27FC236}">
                <a16:creationId xmlns:a16="http://schemas.microsoft.com/office/drawing/2014/main" id="{12D8B31D-64A8-D048-A2B2-C0B06325CBDB}"/>
              </a:ext>
            </a:extLst>
          </p:cNvPr>
          <p:cNvPicPr>
            <a:picLocks noChangeAspect="1"/>
          </p:cNvPicPr>
          <p:nvPr/>
        </p:nvPicPr>
        <p:blipFill>
          <a:blip r:embed="rId2"/>
          <a:srcRect/>
          <a:stretch/>
        </p:blipFill>
        <p:spPr>
          <a:xfrm>
            <a:off x="6191017" y="436179"/>
            <a:ext cx="1936734" cy="4139764"/>
          </a:xfrm>
          <a:prstGeom prst="rect">
            <a:avLst/>
          </a:prstGeom>
        </p:spPr>
      </p:pic>
      <p:sp>
        <p:nvSpPr>
          <p:cNvPr id="16" name="Picture Placeholder 7">
            <a:extLst>
              <a:ext uri="{FF2B5EF4-FFF2-40B4-BE49-F238E27FC236}">
                <a16:creationId xmlns:a16="http://schemas.microsoft.com/office/drawing/2014/main" id="{2832E651-265D-AE49-AE7B-FBB8A06F135B}"/>
              </a:ext>
            </a:extLst>
          </p:cNvPr>
          <p:cNvSpPr>
            <a:spLocks noGrp="1"/>
          </p:cNvSpPr>
          <p:nvPr>
            <p:ph type="pic" sz="quarter" idx="13"/>
          </p:nvPr>
        </p:nvSpPr>
        <p:spPr>
          <a:xfrm flipH="1">
            <a:off x="6331128" y="1040028"/>
            <a:ext cx="1671152" cy="2922870"/>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dirty="0"/>
              <a:t>Click icon to add picture</a:t>
            </a:r>
          </a:p>
        </p:txBody>
      </p:sp>
    </p:spTree>
    <p:extLst>
      <p:ext uri="{BB962C8B-B14F-4D97-AF65-F5344CB8AC3E}">
        <p14:creationId xmlns:p14="http://schemas.microsoft.com/office/powerpoint/2010/main" val="25736015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Press Feature Headline Only">
    <p:spTree>
      <p:nvGrpSpPr>
        <p:cNvPr id="1" name="Shape 322"/>
        <p:cNvGrpSpPr/>
        <p:nvPr/>
      </p:nvGrpSpPr>
      <p:grpSpPr>
        <a:xfrm>
          <a:off x="0" y="0"/>
          <a:ext cx="0" cy="0"/>
          <a:chOff x="0" y="0"/>
          <a:chExt cx="0" cy="0"/>
        </a:xfrm>
      </p:grpSpPr>
      <p:sp>
        <p:nvSpPr>
          <p:cNvPr id="13" name="Title Placeholder 4">
            <a:extLst>
              <a:ext uri="{FF2B5EF4-FFF2-40B4-BE49-F238E27FC236}">
                <a16:creationId xmlns:a16="http://schemas.microsoft.com/office/drawing/2014/main" id="{5BDF0F4D-6C44-3642-897F-310499E82039}"/>
              </a:ext>
            </a:extLst>
          </p:cNvPr>
          <p:cNvSpPr>
            <a:spLocks noGrp="1"/>
          </p:cNvSpPr>
          <p:nvPr>
            <p:ph type="title" hasCustomPrompt="1"/>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dirty="0"/>
              <a:t>In the press</a:t>
            </a:r>
          </a:p>
        </p:txBody>
      </p:sp>
      <p:sp>
        <p:nvSpPr>
          <p:cNvPr id="14" name="Text Placeholder 9">
            <a:extLst>
              <a:ext uri="{FF2B5EF4-FFF2-40B4-BE49-F238E27FC236}">
                <a16:creationId xmlns:a16="http://schemas.microsoft.com/office/drawing/2014/main" id="{8E2322E9-8641-B643-9290-38D11F3F5725}"/>
              </a:ext>
            </a:extLst>
          </p:cNvPr>
          <p:cNvSpPr>
            <a:spLocks noGrp="1"/>
          </p:cNvSpPr>
          <p:nvPr>
            <p:ph type="body" sz="quarter" idx="12" hasCustomPrompt="1"/>
          </p:nvPr>
        </p:nvSpPr>
        <p:spPr>
          <a:xfrm>
            <a:off x="344869" y="818147"/>
            <a:ext cx="8456231" cy="989556"/>
          </a:xfrm>
          <a:prstGeom prst="rect">
            <a:avLst/>
          </a:prstGeom>
        </p:spPr>
        <p:txBody>
          <a:bodyPr anchor="ctr" anchorCtr="0">
            <a:normAutofit/>
          </a:bodyPr>
          <a:lstStyle>
            <a:lvl1pPr marL="4762" indent="0">
              <a:lnSpc>
                <a:spcPct val="114000"/>
              </a:lnSpc>
              <a:buNone/>
              <a:tabLst/>
              <a:defRPr sz="2400">
                <a:solidFill>
                  <a:schemeClr val="accent3"/>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“Headline goes here”</a:t>
            </a:r>
          </a:p>
        </p:txBody>
      </p:sp>
      <p:sp>
        <p:nvSpPr>
          <p:cNvPr id="15" name="Text Placeholder 7">
            <a:extLst>
              <a:ext uri="{FF2B5EF4-FFF2-40B4-BE49-F238E27FC236}">
                <a16:creationId xmlns:a16="http://schemas.microsoft.com/office/drawing/2014/main" id="{16F8006A-8FDC-1C4B-8EA4-D6AFE933903A}"/>
              </a:ext>
            </a:extLst>
          </p:cNvPr>
          <p:cNvSpPr>
            <a:spLocks noGrp="1"/>
          </p:cNvSpPr>
          <p:nvPr>
            <p:ph type="body" sz="quarter" idx="14" hasCustomPrompt="1"/>
          </p:nvPr>
        </p:nvSpPr>
        <p:spPr>
          <a:xfrm>
            <a:off x="565745" y="1807703"/>
            <a:ext cx="5448300" cy="411163"/>
          </a:xfrm>
          <a:prstGeom prst="rect">
            <a:avLst/>
          </a:prstGeom>
        </p:spPr>
        <p:txBody>
          <a:bodyPr/>
          <a:lstStyle>
            <a:lvl1pPr marL="0" indent="0" algn="l">
              <a:buNone/>
              <a:defRPr sz="1400" b="1" i="1" baseline="0">
                <a:solidFill>
                  <a:schemeClr val="accent3"/>
                </a:solidFill>
                <a:latin typeface="Merriweather" pitchFamily="2" charset="77"/>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Publication name, date</a:t>
            </a:r>
          </a:p>
        </p:txBody>
      </p:sp>
      <p:sp>
        <p:nvSpPr>
          <p:cNvPr id="16" name="Text Placeholder 9">
            <a:extLst>
              <a:ext uri="{FF2B5EF4-FFF2-40B4-BE49-F238E27FC236}">
                <a16:creationId xmlns:a16="http://schemas.microsoft.com/office/drawing/2014/main" id="{41247AEA-81E2-7E44-92A0-986286FEC6A8}"/>
              </a:ext>
            </a:extLst>
          </p:cNvPr>
          <p:cNvSpPr>
            <a:spLocks noGrp="1"/>
          </p:cNvSpPr>
          <p:nvPr>
            <p:ph type="body" sz="quarter" idx="15" hasCustomPrompt="1"/>
          </p:nvPr>
        </p:nvSpPr>
        <p:spPr>
          <a:xfrm>
            <a:off x="344869" y="2237873"/>
            <a:ext cx="8456231" cy="989556"/>
          </a:xfrm>
          <a:prstGeom prst="rect">
            <a:avLst/>
          </a:prstGeom>
        </p:spPr>
        <p:txBody>
          <a:bodyPr anchor="ctr" anchorCtr="0">
            <a:normAutofit/>
          </a:bodyPr>
          <a:lstStyle>
            <a:lvl1pPr marL="4762" indent="0">
              <a:lnSpc>
                <a:spcPct val="114000"/>
              </a:lnSpc>
              <a:buNone/>
              <a:tabLst/>
              <a:defRPr sz="2400">
                <a:solidFill>
                  <a:schemeClr val="accent3"/>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“Headline goes here”</a:t>
            </a:r>
          </a:p>
        </p:txBody>
      </p:sp>
      <p:sp>
        <p:nvSpPr>
          <p:cNvPr id="20" name="Text Placeholder 7">
            <a:extLst>
              <a:ext uri="{FF2B5EF4-FFF2-40B4-BE49-F238E27FC236}">
                <a16:creationId xmlns:a16="http://schemas.microsoft.com/office/drawing/2014/main" id="{C60C4E36-43EC-354B-A378-EF8D92DF078E}"/>
              </a:ext>
            </a:extLst>
          </p:cNvPr>
          <p:cNvSpPr>
            <a:spLocks noGrp="1"/>
          </p:cNvSpPr>
          <p:nvPr>
            <p:ph type="body" sz="quarter" idx="16" hasCustomPrompt="1"/>
          </p:nvPr>
        </p:nvSpPr>
        <p:spPr>
          <a:xfrm>
            <a:off x="565745" y="3227429"/>
            <a:ext cx="5448300" cy="411163"/>
          </a:xfrm>
          <a:prstGeom prst="rect">
            <a:avLst/>
          </a:prstGeom>
        </p:spPr>
        <p:txBody>
          <a:bodyPr/>
          <a:lstStyle>
            <a:lvl1pPr marL="0" indent="0" algn="l">
              <a:buNone/>
              <a:defRPr sz="1400" b="1" i="1" baseline="0">
                <a:solidFill>
                  <a:schemeClr val="accent3"/>
                </a:solidFill>
                <a:latin typeface="Merriweather" pitchFamily="2" charset="77"/>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Publication name, date</a:t>
            </a:r>
          </a:p>
        </p:txBody>
      </p:sp>
      <p:sp>
        <p:nvSpPr>
          <p:cNvPr id="21" name="Text Placeholder 9">
            <a:extLst>
              <a:ext uri="{FF2B5EF4-FFF2-40B4-BE49-F238E27FC236}">
                <a16:creationId xmlns:a16="http://schemas.microsoft.com/office/drawing/2014/main" id="{0DC90D5D-E4F9-9A4E-A0BB-1CB40CDB8A1C}"/>
              </a:ext>
            </a:extLst>
          </p:cNvPr>
          <p:cNvSpPr>
            <a:spLocks noGrp="1"/>
          </p:cNvSpPr>
          <p:nvPr>
            <p:ph type="body" sz="quarter" idx="17" hasCustomPrompt="1"/>
          </p:nvPr>
        </p:nvSpPr>
        <p:spPr>
          <a:xfrm>
            <a:off x="344869" y="3649578"/>
            <a:ext cx="8456231" cy="989556"/>
          </a:xfrm>
          <a:prstGeom prst="rect">
            <a:avLst/>
          </a:prstGeom>
        </p:spPr>
        <p:txBody>
          <a:bodyPr anchor="ctr" anchorCtr="0">
            <a:normAutofit/>
          </a:bodyPr>
          <a:lstStyle>
            <a:lvl1pPr marL="4762" indent="0">
              <a:lnSpc>
                <a:spcPct val="114000"/>
              </a:lnSpc>
              <a:buNone/>
              <a:tabLst/>
              <a:defRPr sz="2400">
                <a:solidFill>
                  <a:schemeClr val="accent3"/>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“Headline goes here”</a:t>
            </a:r>
          </a:p>
        </p:txBody>
      </p:sp>
      <p:sp>
        <p:nvSpPr>
          <p:cNvPr id="22" name="Text Placeholder 7">
            <a:extLst>
              <a:ext uri="{FF2B5EF4-FFF2-40B4-BE49-F238E27FC236}">
                <a16:creationId xmlns:a16="http://schemas.microsoft.com/office/drawing/2014/main" id="{040E0F06-B7D6-2D41-BBB0-1B6F9AD3B6A1}"/>
              </a:ext>
            </a:extLst>
          </p:cNvPr>
          <p:cNvSpPr>
            <a:spLocks noGrp="1"/>
          </p:cNvSpPr>
          <p:nvPr>
            <p:ph type="body" sz="quarter" idx="18" hasCustomPrompt="1"/>
          </p:nvPr>
        </p:nvSpPr>
        <p:spPr>
          <a:xfrm>
            <a:off x="565745" y="4639134"/>
            <a:ext cx="5448300" cy="411163"/>
          </a:xfrm>
          <a:prstGeom prst="rect">
            <a:avLst/>
          </a:prstGeom>
        </p:spPr>
        <p:txBody>
          <a:bodyPr/>
          <a:lstStyle>
            <a:lvl1pPr marL="0" indent="0" algn="l">
              <a:buNone/>
              <a:defRPr sz="1400" b="1" i="1" baseline="0">
                <a:solidFill>
                  <a:schemeClr val="accent3"/>
                </a:solidFill>
                <a:latin typeface="Merriweather" pitchFamily="2" charset="77"/>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Publication name, date</a:t>
            </a:r>
          </a:p>
        </p:txBody>
      </p:sp>
    </p:spTree>
    <p:extLst>
      <p:ext uri="{BB962C8B-B14F-4D97-AF65-F5344CB8AC3E}">
        <p14:creationId xmlns:p14="http://schemas.microsoft.com/office/powerpoint/2010/main" val="1774007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Press Screen Grab single">
    <p:spTree>
      <p:nvGrpSpPr>
        <p:cNvPr id="1" name="Shape 322"/>
        <p:cNvGrpSpPr/>
        <p:nvPr/>
      </p:nvGrpSpPr>
      <p:grpSpPr>
        <a:xfrm>
          <a:off x="0" y="0"/>
          <a:ext cx="0" cy="0"/>
          <a:chOff x="0" y="0"/>
          <a:chExt cx="0" cy="0"/>
        </a:xfrm>
      </p:grpSpPr>
      <p:sp>
        <p:nvSpPr>
          <p:cNvPr id="13" name="Title Placeholder 4">
            <a:extLst>
              <a:ext uri="{FF2B5EF4-FFF2-40B4-BE49-F238E27FC236}">
                <a16:creationId xmlns:a16="http://schemas.microsoft.com/office/drawing/2014/main" id="{5BDF0F4D-6C44-3642-897F-310499E82039}"/>
              </a:ext>
            </a:extLst>
          </p:cNvPr>
          <p:cNvSpPr>
            <a:spLocks noGrp="1"/>
          </p:cNvSpPr>
          <p:nvPr>
            <p:ph type="title" hasCustomPrompt="1"/>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dirty="0"/>
              <a:t>In the press</a:t>
            </a:r>
          </a:p>
        </p:txBody>
      </p:sp>
      <p:sp>
        <p:nvSpPr>
          <p:cNvPr id="10" name="Picture Placeholder 7">
            <a:extLst>
              <a:ext uri="{FF2B5EF4-FFF2-40B4-BE49-F238E27FC236}">
                <a16:creationId xmlns:a16="http://schemas.microsoft.com/office/drawing/2014/main" id="{116AA6A9-99BD-E744-B494-F1CFA79D4248}"/>
              </a:ext>
            </a:extLst>
          </p:cNvPr>
          <p:cNvSpPr>
            <a:spLocks noGrp="1"/>
          </p:cNvSpPr>
          <p:nvPr>
            <p:ph type="pic" sz="quarter" idx="19"/>
          </p:nvPr>
        </p:nvSpPr>
        <p:spPr>
          <a:xfrm flipH="1">
            <a:off x="1771181" y="897299"/>
            <a:ext cx="5038691" cy="3602570"/>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dirty="0"/>
              <a:t>Click icon to add picture</a:t>
            </a:r>
          </a:p>
        </p:txBody>
      </p:sp>
      <p:sp>
        <p:nvSpPr>
          <p:cNvPr id="12" name="Text Placeholder 7">
            <a:extLst>
              <a:ext uri="{FF2B5EF4-FFF2-40B4-BE49-F238E27FC236}">
                <a16:creationId xmlns:a16="http://schemas.microsoft.com/office/drawing/2014/main" id="{55500465-E9C7-8B47-A540-4DF76C6A9250}"/>
              </a:ext>
            </a:extLst>
          </p:cNvPr>
          <p:cNvSpPr>
            <a:spLocks noGrp="1"/>
          </p:cNvSpPr>
          <p:nvPr>
            <p:ph type="body" sz="quarter" idx="21" hasCustomPrompt="1"/>
          </p:nvPr>
        </p:nvSpPr>
        <p:spPr>
          <a:xfrm>
            <a:off x="3617633" y="4600100"/>
            <a:ext cx="3192239" cy="385513"/>
          </a:xfrm>
          <a:prstGeom prst="rect">
            <a:avLst/>
          </a:prstGeom>
        </p:spPr>
        <p:txBody>
          <a:bodyPr/>
          <a:lstStyle>
            <a:lvl1pPr marL="0" indent="0" algn="r">
              <a:buNone/>
              <a:defRPr sz="1500" b="1" i="0" baseline="0">
                <a:solidFill>
                  <a:schemeClr val="bg2"/>
                </a:solidFill>
                <a:latin typeface="Source Sans Pro" panose="020B0503030403020204" pitchFamily="34" charset="0"/>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Publication name, date</a:t>
            </a:r>
          </a:p>
        </p:txBody>
      </p:sp>
    </p:spTree>
    <p:extLst>
      <p:ext uri="{BB962C8B-B14F-4D97-AF65-F5344CB8AC3E}">
        <p14:creationId xmlns:p14="http://schemas.microsoft.com/office/powerpoint/2010/main" val="1513537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ress Screen Grabs (2)">
    <p:spTree>
      <p:nvGrpSpPr>
        <p:cNvPr id="1" name="Shape 322"/>
        <p:cNvGrpSpPr/>
        <p:nvPr/>
      </p:nvGrpSpPr>
      <p:grpSpPr>
        <a:xfrm>
          <a:off x="0" y="0"/>
          <a:ext cx="0" cy="0"/>
          <a:chOff x="0" y="0"/>
          <a:chExt cx="0" cy="0"/>
        </a:xfrm>
      </p:grpSpPr>
      <p:sp>
        <p:nvSpPr>
          <p:cNvPr id="13" name="Title Placeholder 4">
            <a:extLst>
              <a:ext uri="{FF2B5EF4-FFF2-40B4-BE49-F238E27FC236}">
                <a16:creationId xmlns:a16="http://schemas.microsoft.com/office/drawing/2014/main" id="{5BDF0F4D-6C44-3642-897F-310499E82039}"/>
              </a:ext>
            </a:extLst>
          </p:cNvPr>
          <p:cNvSpPr>
            <a:spLocks noGrp="1"/>
          </p:cNvSpPr>
          <p:nvPr>
            <p:ph type="title" hasCustomPrompt="1"/>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dirty="0"/>
              <a:t>In the press</a:t>
            </a:r>
          </a:p>
        </p:txBody>
      </p:sp>
      <p:sp>
        <p:nvSpPr>
          <p:cNvPr id="9" name="Picture Placeholder 7">
            <a:extLst>
              <a:ext uri="{FF2B5EF4-FFF2-40B4-BE49-F238E27FC236}">
                <a16:creationId xmlns:a16="http://schemas.microsoft.com/office/drawing/2014/main" id="{972AB878-9DEE-BD49-8DB9-DCD67BD4462C}"/>
              </a:ext>
            </a:extLst>
          </p:cNvPr>
          <p:cNvSpPr>
            <a:spLocks noGrp="1"/>
          </p:cNvSpPr>
          <p:nvPr>
            <p:ph type="pic" sz="quarter" idx="11"/>
          </p:nvPr>
        </p:nvSpPr>
        <p:spPr>
          <a:xfrm flipH="1">
            <a:off x="4111531" y="353383"/>
            <a:ext cx="4230400" cy="3024657"/>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dirty="0"/>
              <a:t>Click icon to add picture</a:t>
            </a:r>
          </a:p>
        </p:txBody>
      </p:sp>
      <p:sp>
        <p:nvSpPr>
          <p:cNvPr id="10" name="Picture Placeholder 7">
            <a:extLst>
              <a:ext uri="{FF2B5EF4-FFF2-40B4-BE49-F238E27FC236}">
                <a16:creationId xmlns:a16="http://schemas.microsoft.com/office/drawing/2014/main" id="{116AA6A9-99BD-E744-B494-F1CFA79D4248}"/>
              </a:ext>
            </a:extLst>
          </p:cNvPr>
          <p:cNvSpPr>
            <a:spLocks noGrp="1"/>
          </p:cNvSpPr>
          <p:nvPr>
            <p:ph type="pic" sz="quarter" idx="19"/>
          </p:nvPr>
        </p:nvSpPr>
        <p:spPr>
          <a:xfrm flipH="1">
            <a:off x="656256" y="1571463"/>
            <a:ext cx="4230400" cy="3024657"/>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dirty="0"/>
              <a:t>Click icon to add picture</a:t>
            </a:r>
          </a:p>
        </p:txBody>
      </p:sp>
      <p:sp>
        <p:nvSpPr>
          <p:cNvPr id="12" name="Text Placeholder 7">
            <a:extLst>
              <a:ext uri="{FF2B5EF4-FFF2-40B4-BE49-F238E27FC236}">
                <a16:creationId xmlns:a16="http://schemas.microsoft.com/office/drawing/2014/main" id="{55500465-E9C7-8B47-A540-4DF76C6A9250}"/>
              </a:ext>
            </a:extLst>
          </p:cNvPr>
          <p:cNvSpPr>
            <a:spLocks noGrp="1"/>
          </p:cNvSpPr>
          <p:nvPr>
            <p:ph type="body" sz="quarter" idx="21" hasCustomPrompt="1"/>
          </p:nvPr>
        </p:nvSpPr>
        <p:spPr>
          <a:xfrm>
            <a:off x="2186829" y="4664985"/>
            <a:ext cx="2680150" cy="323670"/>
          </a:xfrm>
          <a:prstGeom prst="rect">
            <a:avLst/>
          </a:prstGeom>
        </p:spPr>
        <p:txBody>
          <a:bodyPr/>
          <a:lstStyle>
            <a:lvl1pPr marL="0" indent="0" algn="r">
              <a:buNone/>
              <a:defRPr sz="1500" b="1" i="0" baseline="0">
                <a:solidFill>
                  <a:schemeClr val="bg2"/>
                </a:solidFill>
                <a:latin typeface="Source Sans Pro" panose="020B0503030403020204" pitchFamily="34" charset="0"/>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Publication name, date</a:t>
            </a:r>
          </a:p>
        </p:txBody>
      </p:sp>
      <p:sp>
        <p:nvSpPr>
          <p:cNvPr id="7" name="Text Placeholder 7">
            <a:extLst>
              <a:ext uri="{FF2B5EF4-FFF2-40B4-BE49-F238E27FC236}">
                <a16:creationId xmlns:a16="http://schemas.microsoft.com/office/drawing/2014/main" id="{F57C9467-9DD4-3045-8292-5AC39AF86735}"/>
              </a:ext>
            </a:extLst>
          </p:cNvPr>
          <p:cNvSpPr>
            <a:spLocks noGrp="1"/>
          </p:cNvSpPr>
          <p:nvPr>
            <p:ph type="body" sz="quarter" idx="22" hasCustomPrompt="1"/>
          </p:nvPr>
        </p:nvSpPr>
        <p:spPr>
          <a:xfrm>
            <a:off x="5661781" y="3423576"/>
            <a:ext cx="2680150" cy="323670"/>
          </a:xfrm>
          <a:prstGeom prst="rect">
            <a:avLst/>
          </a:prstGeom>
        </p:spPr>
        <p:txBody>
          <a:bodyPr/>
          <a:lstStyle>
            <a:lvl1pPr marL="0" indent="0" algn="r">
              <a:buNone/>
              <a:defRPr sz="1500" b="1" i="0" baseline="0">
                <a:solidFill>
                  <a:schemeClr val="bg2"/>
                </a:solidFill>
                <a:latin typeface="Source Sans Pro" panose="020B0503030403020204" pitchFamily="34" charset="0"/>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Publication name, date</a:t>
            </a:r>
          </a:p>
        </p:txBody>
      </p:sp>
    </p:spTree>
    <p:extLst>
      <p:ext uri="{BB962C8B-B14F-4D97-AF65-F5344CB8AC3E}">
        <p14:creationId xmlns:p14="http://schemas.microsoft.com/office/powerpoint/2010/main" val="27635289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ress Screen Grabs (3)">
    <p:spTree>
      <p:nvGrpSpPr>
        <p:cNvPr id="1" name="Shape 322"/>
        <p:cNvGrpSpPr/>
        <p:nvPr/>
      </p:nvGrpSpPr>
      <p:grpSpPr>
        <a:xfrm>
          <a:off x="0" y="0"/>
          <a:ext cx="0" cy="0"/>
          <a:chOff x="0" y="0"/>
          <a:chExt cx="0" cy="0"/>
        </a:xfrm>
      </p:grpSpPr>
      <p:sp>
        <p:nvSpPr>
          <p:cNvPr id="13" name="Title Placeholder 4">
            <a:extLst>
              <a:ext uri="{FF2B5EF4-FFF2-40B4-BE49-F238E27FC236}">
                <a16:creationId xmlns:a16="http://schemas.microsoft.com/office/drawing/2014/main" id="{5BDF0F4D-6C44-3642-897F-310499E82039}"/>
              </a:ext>
            </a:extLst>
          </p:cNvPr>
          <p:cNvSpPr>
            <a:spLocks noGrp="1"/>
          </p:cNvSpPr>
          <p:nvPr>
            <p:ph type="title" hasCustomPrompt="1"/>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dirty="0"/>
              <a:t>In the press</a:t>
            </a:r>
          </a:p>
        </p:txBody>
      </p:sp>
      <p:sp>
        <p:nvSpPr>
          <p:cNvPr id="9" name="Picture Placeholder 7">
            <a:extLst>
              <a:ext uri="{FF2B5EF4-FFF2-40B4-BE49-F238E27FC236}">
                <a16:creationId xmlns:a16="http://schemas.microsoft.com/office/drawing/2014/main" id="{972AB878-9DEE-BD49-8DB9-DCD67BD4462C}"/>
              </a:ext>
            </a:extLst>
          </p:cNvPr>
          <p:cNvSpPr>
            <a:spLocks noGrp="1"/>
          </p:cNvSpPr>
          <p:nvPr>
            <p:ph type="pic" sz="quarter" idx="11"/>
          </p:nvPr>
        </p:nvSpPr>
        <p:spPr>
          <a:xfrm flipH="1">
            <a:off x="5285801" y="103019"/>
            <a:ext cx="3633646" cy="2597989"/>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dirty="0"/>
              <a:t>Click icon to add picture</a:t>
            </a:r>
          </a:p>
        </p:txBody>
      </p:sp>
      <p:sp>
        <p:nvSpPr>
          <p:cNvPr id="10" name="Picture Placeholder 7">
            <a:extLst>
              <a:ext uri="{FF2B5EF4-FFF2-40B4-BE49-F238E27FC236}">
                <a16:creationId xmlns:a16="http://schemas.microsoft.com/office/drawing/2014/main" id="{116AA6A9-99BD-E744-B494-F1CFA79D4248}"/>
              </a:ext>
            </a:extLst>
          </p:cNvPr>
          <p:cNvSpPr>
            <a:spLocks noGrp="1"/>
          </p:cNvSpPr>
          <p:nvPr>
            <p:ph type="pic" sz="quarter" idx="19"/>
          </p:nvPr>
        </p:nvSpPr>
        <p:spPr>
          <a:xfrm flipH="1">
            <a:off x="2882754" y="1160678"/>
            <a:ext cx="3633646" cy="2597989"/>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dirty="0"/>
              <a:t>Click icon to add picture</a:t>
            </a:r>
          </a:p>
        </p:txBody>
      </p:sp>
      <p:sp>
        <p:nvSpPr>
          <p:cNvPr id="11" name="Picture Placeholder 7">
            <a:extLst>
              <a:ext uri="{FF2B5EF4-FFF2-40B4-BE49-F238E27FC236}">
                <a16:creationId xmlns:a16="http://schemas.microsoft.com/office/drawing/2014/main" id="{97FB9C12-F85F-4740-A1B7-C5B1FF96049D}"/>
              </a:ext>
            </a:extLst>
          </p:cNvPr>
          <p:cNvSpPr>
            <a:spLocks noGrp="1"/>
          </p:cNvSpPr>
          <p:nvPr>
            <p:ph type="pic" sz="quarter" idx="20"/>
          </p:nvPr>
        </p:nvSpPr>
        <p:spPr>
          <a:xfrm flipH="1">
            <a:off x="344869" y="2170477"/>
            <a:ext cx="3633646" cy="2597989"/>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dirty="0"/>
              <a:t>Click icon to add picture</a:t>
            </a:r>
          </a:p>
        </p:txBody>
      </p:sp>
      <p:sp>
        <p:nvSpPr>
          <p:cNvPr id="17" name="Text Placeholder 7">
            <a:extLst>
              <a:ext uri="{FF2B5EF4-FFF2-40B4-BE49-F238E27FC236}">
                <a16:creationId xmlns:a16="http://schemas.microsoft.com/office/drawing/2014/main" id="{6179ECB5-6EC3-C843-B4E6-C859AE1BBF1C}"/>
              </a:ext>
            </a:extLst>
          </p:cNvPr>
          <p:cNvSpPr>
            <a:spLocks noGrp="1"/>
          </p:cNvSpPr>
          <p:nvPr>
            <p:ph type="body" sz="quarter" idx="22" hasCustomPrompt="1"/>
          </p:nvPr>
        </p:nvSpPr>
        <p:spPr>
          <a:xfrm>
            <a:off x="1684419" y="4837074"/>
            <a:ext cx="2302079" cy="278012"/>
          </a:xfrm>
          <a:prstGeom prst="rect">
            <a:avLst/>
          </a:prstGeom>
        </p:spPr>
        <p:txBody>
          <a:bodyPr/>
          <a:lstStyle>
            <a:lvl1pPr marL="0" indent="0" algn="r">
              <a:buNone/>
              <a:defRPr sz="1500" b="1" i="0" baseline="0">
                <a:solidFill>
                  <a:schemeClr val="bg2"/>
                </a:solidFill>
                <a:latin typeface="Source Sans Pro" panose="020B0503030403020204" pitchFamily="34" charset="0"/>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Publication name, date</a:t>
            </a:r>
          </a:p>
        </p:txBody>
      </p:sp>
      <p:sp>
        <p:nvSpPr>
          <p:cNvPr id="16" name="Text Placeholder 7">
            <a:extLst>
              <a:ext uri="{FF2B5EF4-FFF2-40B4-BE49-F238E27FC236}">
                <a16:creationId xmlns:a16="http://schemas.microsoft.com/office/drawing/2014/main" id="{858458DA-BAA8-034C-8B18-27B5157A1138}"/>
              </a:ext>
            </a:extLst>
          </p:cNvPr>
          <p:cNvSpPr>
            <a:spLocks noGrp="1"/>
          </p:cNvSpPr>
          <p:nvPr>
            <p:ph type="body" sz="quarter" idx="23" hasCustomPrompt="1"/>
          </p:nvPr>
        </p:nvSpPr>
        <p:spPr>
          <a:xfrm>
            <a:off x="4214321" y="3843816"/>
            <a:ext cx="2302079" cy="278012"/>
          </a:xfrm>
          <a:prstGeom prst="rect">
            <a:avLst/>
          </a:prstGeom>
        </p:spPr>
        <p:txBody>
          <a:bodyPr/>
          <a:lstStyle>
            <a:lvl1pPr marL="0" indent="0" algn="r">
              <a:buNone/>
              <a:defRPr sz="1500" b="1" i="0" baseline="0">
                <a:solidFill>
                  <a:schemeClr val="bg2"/>
                </a:solidFill>
                <a:latin typeface="Source Sans Pro" panose="020B0503030403020204" pitchFamily="34" charset="0"/>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Publication name, date</a:t>
            </a:r>
          </a:p>
        </p:txBody>
      </p:sp>
      <p:sp>
        <p:nvSpPr>
          <p:cNvPr id="18" name="Text Placeholder 7">
            <a:extLst>
              <a:ext uri="{FF2B5EF4-FFF2-40B4-BE49-F238E27FC236}">
                <a16:creationId xmlns:a16="http://schemas.microsoft.com/office/drawing/2014/main" id="{E6D0E108-201B-F64C-A477-3F9B38965B48}"/>
              </a:ext>
            </a:extLst>
          </p:cNvPr>
          <p:cNvSpPr>
            <a:spLocks noGrp="1"/>
          </p:cNvSpPr>
          <p:nvPr>
            <p:ph type="body" sz="quarter" idx="24" hasCustomPrompt="1"/>
          </p:nvPr>
        </p:nvSpPr>
        <p:spPr>
          <a:xfrm>
            <a:off x="6642994" y="2770382"/>
            <a:ext cx="2302079" cy="278012"/>
          </a:xfrm>
          <a:prstGeom prst="rect">
            <a:avLst/>
          </a:prstGeom>
        </p:spPr>
        <p:txBody>
          <a:bodyPr/>
          <a:lstStyle>
            <a:lvl1pPr marL="0" indent="0" algn="r">
              <a:buNone/>
              <a:defRPr sz="1500" b="1" i="0" baseline="0">
                <a:solidFill>
                  <a:schemeClr val="bg2"/>
                </a:solidFill>
                <a:latin typeface="Source Sans Pro" panose="020B0503030403020204" pitchFamily="34" charset="0"/>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Publication name, date</a:t>
            </a:r>
          </a:p>
        </p:txBody>
      </p:sp>
    </p:spTree>
    <p:extLst>
      <p:ext uri="{BB962C8B-B14F-4D97-AF65-F5344CB8AC3E}">
        <p14:creationId xmlns:p14="http://schemas.microsoft.com/office/powerpoint/2010/main" val="33098653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art Table">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1F2617F7-0353-C142-9B1C-F7EE0C427CCE}"/>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graphicFrame>
        <p:nvGraphicFramePr>
          <p:cNvPr id="3" name="Table 6">
            <a:extLst>
              <a:ext uri="{FF2B5EF4-FFF2-40B4-BE49-F238E27FC236}">
                <a16:creationId xmlns:a16="http://schemas.microsoft.com/office/drawing/2014/main" id="{7B4A200E-A7B3-B349-9A85-4DF8DE0E8536}"/>
              </a:ext>
            </a:extLst>
          </p:cNvPr>
          <p:cNvGraphicFramePr>
            <a:graphicFrameLocks noGrp="1"/>
          </p:cNvGraphicFramePr>
          <p:nvPr userDrawn="1"/>
        </p:nvGraphicFramePr>
        <p:xfrm>
          <a:off x="344869" y="1085553"/>
          <a:ext cx="8456231" cy="3411497"/>
        </p:xfrm>
        <a:graphic>
          <a:graphicData uri="http://schemas.openxmlformats.org/drawingml/2006/table">
            <a:tbl>
              <a:tblPr firstRow="1" bandRow="1">
                <a:tableStyleId>{793D81CF-94F2-401A-BA57-92F5A7B2D0C5}</a:tableStyleId>
              </a:tblPr>
              <a:tblGrid>
                <a:gridCol w="1208033">
                  <a:extLst>
                    <a:ext uri="{9D8B030D-6E8A-4147-A177-3AD203B41FA5}">
                      <a16:colId xmlns:a16="http://schemas.microsoft.com/office/drawing/2014/main" val="1724323196"/>
                    </a:ext>
                  </a:extLst>
                </a:gridCol>
                <a:gridCol w="1208033">
                  <a:extLst>
                    <a:ext uri="{9D8B030D-6E8A-4147-A177-3AD203B41FA5}">
                      <a16:colId xmlns:a16="http://schemas.microsoft.com/office/drawing/2014/main" val="3903756858"/>
                    </a:ext>
                  </a:extLst>
                </a:gridCol>
                <a:gridCol w="1208033">
                  <a:extLst>
                    <a:ext uri="{9D8B030D-6E8A-4147-A177-3AD203B41FA5}">
                      <a16:colId xmlns:a16="http://schemas.microsoft.com/office/drawing/2014/main" val="3991260815"/>
                    </a:ext>
                  </a:extLst>
                </a:gridCol>
                <a:gridCol w="1208033">
                  <a:extLst>
                    <a:ext uri="{9D8B030D-6E8A-4147-A177-3AD203B41FA5}">
                      <a16:colId xmlns:a16="http://schemas.microsoft.com/office/drawing/2014/main" val="1639052621"/>
                    </a:ext>
                  </a:extLst>
                </a:gridCol>
                <a:gridCol w="1208033">
                  <a:extLst>
                    <a:ext uri="{9D8B030D-6E8A-4147-A177-3AD203B41FA5}">
                      <a16:colId xmlns:a16="http://schemas.microsoft.com/office/drawing/2014/main" val="4131403082"/>
                    </a:ext>
                  </a:extLst>
                </a:gridCol>
                <a:gridCol w="1208033">
                  <a:extLst>
                    <a:ext uri="{9D8B030D-6E8A-4147-A177-3AD203B41FA5}">
                      <a16:colId xmlns:a16="http://schemas.microsoft.com/office/drawing/2014/main" val="340444265"/>
                    </a:ext>
                  </a:extLst>
                </a:gridCol>
                <a:gridCol w="1208033">
                  <a:extLst>
                    <a:ext uri="{9D8B030D-6E8A-4147-A177-3AD203B41FA5}">
                      <a16:colId xmlns:a16="http://schemas.microsoft.com/office/drawing/2014/main" val="2643422142"/>
                    </a:ext>
                  </a:extLst>
                </a:gridCol>
              </a:tblGrid>
              <a:tr h="455505">
                <a:tc>
                  <a:txBody>
                    <a:bodyPr/>
                    <a:lstStyle/>
                    <a:p>
                      <a:pPr algn="ctr"/>
                      <a:endParaRPr lang="en-US" b="1" i="0" dirty="0">
                        <a:latin typeface="Source Sans Pro" panose="020B0503030403020204" pitchFamily="34" charset="0"/>
                      </a:endParaRPr>
                    </a:p>
                  </a:txBody>
                  <a:tcPr anchor="ctr"/>
                </a:tc>
                <a:tc>
                  <a:txBody>
                    <a:bodyPr/>
                    <a:lstStyle/>
                    <a:p>
                      <a:pPr algn="ctr"/>
                      <a:r>
                        <a:rPr lang="en-US" b="1" dirty="0"/>
                        <a:t>Header</a:t>
                      </a:r>
                      <a:endParaRPr lang="en-US" b="0" dirty="0"/>
                    </a:p>
                  </a:txBody>
                  <a:tcPr anchor="b"/>
                </a:tc>
                <a:tc>
                  <a:txBody>
                    <a:bodyPr/>
                    <a:lstStyle/>
                    <a:p>
                      <a:pPr algn="ctr"/>
                      <a:r>
                        <a:rPr lang="en-US" b="1" dirty="0"/>
                        <a:t>Header</a:t>
                      </a:r>
                      <a:endParaRPr lang="en-US" dirty="0"/>
                    </a:p>
                  </a:txBody>
                  <a:tcPr anchor="b"/>
                </a:tc>
                <a:tc>
                  <a:txBody>
                    <a:bodyPr/>
                    <a:lstStyle/>
                    <a:p>
                      <a:pPr algn="ctr"/>
                      <a:r>
                        <a:rPr lang="en-US" b="1" dirty="0"/>
                        <a:t>Header</a:t>
                      </a:r>
                      <a:endParaRPr lang="en-US" dirty="0"/>
                    </a:p>
                  </a:txBody>
                  <a:tcPr anchor="b"/>
                </a:tc>
                <a:tc>
                  <a:txBody>
                    <a:bodyPr/>
                    <a:lstStyle/>
                    <a:p>
                      <a:pPr algn="ctr"/>
                      <a:r>
                        <a:rPr lang="en-US" b="1" dirty="0"/>
                        <a:t>Header</a:t>
                      </a:r>
                      <a:endParaRPr lang="en-US" dirty="0"/>
                    </a:p>
                  </a:txBody>
                  <a:tcPr anchor="b"/>
                </a:tc>
                <a:tc>
                  <a:txBody>
                    <a:bodyPr/>
                    <a:lstStyle/>
                    <a:p>
                      <a:pPr algn="ctr"/>
                      <a:r>
                        <a:rPr lang="en-US" b="1" dirty="0"/>
                        <a:t>Header</a:t>
                      </a:r>
                      <a:endParaRPr lang="en-US" dirty="0"/>
                    </a:p>
                  </a:txBody>
                  <a:tcPr anchor="b"/>
                </a:tc>
                <a:tc>
                  <a:txBody>
                    <a:bodyPr/>
                    <a:lstStyle/>
                    <a:p>
                      <a:pPr algn="ctr"/>
                      <a:r>
                        <a:rPr lang="en-US" b="1" dirty="0"/>
                        <a:t>Header</a:t>
                      </a:r>
                      <a:endParaRPr lang="en-US" dirty="0"/>
                    </a:p>
                  </a:txBody>
                  <a:tcPr anchor="b"/>
                </a:tc>
                <a:extLst>
                  <a:ext uri="{0D108BD9-81ED-4DB2-BD59-A6C34878D82A}">
                    <a16:rowId xmlns:a16="http://schemas.microsoft.com/office/drawing/2014/main" val="666131244"/>
                  </a:ext>
                </a:extLst>
              </a:tr>
              <a:tr h="738998">
                <a:tc>
                  <a:txBody>
                    <a:bodyPr/>
                    <a:lstStyle/>
                    <a:p>
                      <a:pPr algn="r"/>
                      <a:r>
                        <a:rPr lang="en-US" sz="1200" b="0" dirty="0"/>
                        <a:t>ROW 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extLst>
                  <a:ext uri="{0D108BD9-81ED-4DB2-BD59-A6C34878D82A}">
                    <a16:rowId xmlns:a16="http://schemas.microsoft.com/office/drawing/2014/main" val="2341972128"/>
                  </a:ext>
                </a:extLst>
              </a:tr>
              <a:tr h="73899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dirty="0"/>
                        <a:t>ROW B</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extLst>
                  <a:ext uri="{0D108BD9-81ED-4DB2-BD59-A6C34878D82A}">
                    <a16:rowId xmlns:a16="http://schemas.microsoft.com/office/drawing/2014/main" val="293445276"/>
                  </a:ext>
                </a:extLst>
              </a:tr>
              <a:tr h="738998">
                <a:tc>
                  <a:txBody>
                    <a:bodyPr/>
                    <a:lstStyle/>
                    <a:p>
                      <a:pPr algn="r"/>
                      <a:r>
                        <a:rPr lang="en-US" sz="1200" b="0" dirty="0"/>
                        <a:t>ROW C</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extLst>
                  <a:ext uri="{0D108BD9-81ED-4DB2-BD59-A6C34878D82A}">
                    <a16:rowId xmlns:a16="http://schemas.microsoft.com/office/drawing/2014/main" val="3362693526"/>
                  </a:ext>
                </a:extLst>
              </a:tr>
              <a:tr h="73899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dirty="0"/>
                        <a:t>ROW 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extLst>
                  <a:ext uri="{0D108BD9-81ED-4DB2-BD59-A6C34878D82A}">
                    <a16:rowId xmlns:a16="http://schemas.microsoft.com/office/drawing/2014/main" val="2854564006"/>
                  </a:ext>
                </a:extLst>
              </a:tr>
            </a:tbl>
          </a:graphicData>
        </a:graphic>
      </p:graphicFrame>
    </p:spTree>
    <p:extLst>
      <p:ext uri="{BB962C8B-B14F-4D97-AF65-F5344CB8AC3E}">
        <p14:creationId xmlns:p14="http://schemas.microsoft.com/office/powerpoint/2010/main" val="30502023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left-align">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6FA1F776-1088-904B-872F-99C1DE1C6A2F}"/>
              </a:ext>
            </a:extLst>
          </p:cNvPr>
          <p:cNvSpPr>
            <a:spLocks noGrp="1"/>
          </p:cNvSpPr>
          <p:nvPr>
            <p:ph type="title"/>
          </p:nvPr>
        </p:nvSpPr>
        <p:spPr>
          <a:xfrm>
            <a:off x="546538" y="1878911"/>
            <a:ext cx="8050924" cy="993775"/>
          </a:xfrm>
          <a:prstGeom prst="rect">
            <a:avLst/>
          </a:prstGeom>
        </p:spPr>
        <p:txBody>
          <a:bodyPr vert="horz" lIns="91440" tIns="45720" rIns="91440" bIns="45720" rtlCol="0" anchor="ctr">
            <a:noAutofit/>
          </a:bodyPr>
          <a:lstStyle>
            <a:lvl1pPr algn="l">
              <a:defRPr/>
            </a:lvl1pPr>
          </a:lstStyle>
          <a:p>
            <a:r>
              <a:rPr lang="en-US" dirty="0"/>
              <a:t>Click to add section title</a:t>
            </a:r>
          </a:p>
        </p:txBody>
      </p:sp>
    </p:spTree>
    <p:extLst>
      <p:ext uri="{BB962C8B-B14F-4D97-AF65-F5344CB8AC3E}">
        <p14:creationId xmlns:p14="http://schemas.microsoft.com/office/powerpoint/2010/main" val="16488462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icons w/ text">
    <p:spTree>
      <p:nvGrpSpPr>
        <p:cNvPr id="1" name="Shape 16"/>
        <p:cNvGrpSpPr/>
        <p:nvPr/>
      </p:nvGrpSpPr>
      <p:grpSpPr>
        <a:xfrm>
          <a:off x="0" y="0"/>
          <a:ext cx="0" cy="0"/>
          <a:chOff x="0" y="0"/>
          <a:chExt cx="0" cy="0"/>
        </a:xfrm>
      </p:grpSpPr>
      <p:sp>
        <p:nvSpPr>
          <p:cNvPr id="27" name="Text Placeholder 2">
            <a:extLst>
              <a:ext uri="{FF2B5EF4-FFF2-40B4-BE49-F238E27FC236}">
                <a16:creationId xmlns:a16="http://schemas.microsoft.com/office/drawing/2014/main" id="{37B5C1DC-0C10-294B-95BF-2F2C22BEB0BB}"/>
              </a:ext>
            </a:extLst>
          </p:cNvPr>
          <p:cNvSpPr>
            <a:spLocks noGrp="1"/>
          </p:cNvSpPr>
          <p:nvPr>
            <p:ph type="body" sz="quarter" idx="12" hasCustomPrompt="1"/>
          </p:nvPr>
        </p:nvSpPr>
        <p:spPr>
          <a:xfrm>
            <a:off x="709476" y="2764151"/>
            <a:ext cx="2527014" cy="424300"/>
          </a:xfrm>
          <a:prstGeom prst="rect">
            <a:avLst/>
          </a:prstGeom>
        </p:spPr>
        <p:txBody>
          <a:bodyPr lIns="64008" anchor="b">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8" name="Text Placeholder 7">
            <a:extLst>
              <a:ext uri="{FF2B5EF4-FFF2-40B4-BE49-F238E27FC236}">
                <a16:creationId xmlns:a16="http://schemas.microsoft.com/office/drawing/2014/main" id="{52BFF021-868A-0D40-A15A-A12658CC648D}"/>
              </a:ext>
            </a:extLst>
          </p:cNvPr>
          <p:cNvSpPr>
            <a:spLocks noGrp="1" noChangeAspect="1"/>
          </p:cNvSpPr>
          <p:nvPr>
            <p:ph type="body" sz="quarter" idx="15" hasCustomPrompt="1"/>
          </p:nvPr>
        </p:nvSpPr>
        <p:spPr>
          <a:xfrm>
            <a:off x="1469849" y="1429753"/>
            <a:ext cx="1006270" cy="1005840"/>
          </a:xfrm>
          <a:prstGeom prst="ellipse">
            <a:avLst/>
          </a:prstGeom>
          <a:solidFill>
            <a:schemeClr val="bg2"/>
          </a:solidFill>
        </p:spPr>
        <p:txBody>
          <a:bodyPr tIns="0" anchor="ctr" anchorCtr="0"/>
          <a:lstStyle>
            <a:lvl1pPr marL="0" indent="0" algn="ctr">
              <a:lnSpc>
                <a:spcPct val="100000"/>
              </a:lnSpc>
              <a:buNone/>
              <a:defRPr sz="3000" b="1">
                <a:noFill/>
              </a:defRPr>
            </a:lvl1pPr>
          </a:lstStyle>
          <a:p>
            <a:pPr lvl="0"/>
            <a:r>
              <a:rPr lang="en-US" dirty="0"/>
              <a:t>#</a:t>
            </a:r>
          </a:p>
        </p:txBody>
      </p:sp>
      <p:sp>
        <p:nvSpPr>
          <p:cNvPr id="31" name="Text Placeholder 7">
            <a:extLst>
              <a:ext uri="{FF2B5EF4-FFF2-40B4-BE49-F238E27FC236}">
                <a16:creationId xmlns:a16="http://schemas.microsoft.com/office/drawing/2014/main" id="{AD3662F7-3E47-2442-89FA-69F979862FE6}"/>
              </a:ext>
            </a:extLst>
          </p:cNvPr>
          <p:cNvSpPr>
            <a:spLocks noGrp="1" noChangeAspect="1"/>
          </p:cNvSpPr>
          <p:nvPr>
            <p:ph type="body" sz="quarter" idx="16" hasCustomPrompt="1"/>
          </p:nvPr>
        </p:nvSpPr>
        <p:spPr>
          <a:xfrm>
            <a:off x="4075262" y="1429753"/>
            <a:ext cx="1006270" cy="1005840"/>
          </a:xfrm>
          <a:prstGeom prst="ellipse">
            <a:avLst/>
          </a:prstGeom>
          <a:solidFill>
            <a:schemeClr val="bg2"/>
          </a:solidFill>
        </p:spPr>
        <p:txBody>
          <a:bodyPr tIns="0" anchor="ctr" anchorCtr="0"/>
          <a:lstStyle>
            <a:lvl1pPr marL="0" indent="0" algn="ctr">
              <a:lnSpc>
                <a:spcPct val="100000"/>
              </a:lnSpc>
              <a:buNone/>
              <a:defRPr sz="3000" b="1">
                <a:noFill/>
              </a:defRPr>
            </a:lvl1pPr>
          </a:lstStyle>
          <a:p>
            <a:pPr lvl="0"/>
            <a:r>
              <a:rPr lang="en-US" dirty="0"/>
              <a:t>#</a:t>
            </a:r>
          </a:p>
        </p:txBody>
      </p:sp>
      <p:sp>
        <p:nvSpPr>
          <p:cNvPr id="32" name="Text Placeholder 7">
            <a:extLst>
              <a:ext uri="{FF2B5EF4-FFF2-40B4-BE49-F238E27FC236}">
                <a16:creationId xmlns:a16="http://schemas.microsoft.com/office/drawing/2014/main" id="{AA291832-E750-8948-8CDC-440F8C115BAD}"/>
              </a:ext>
            </a:extLst>
          </p:cNvPr>
          <p:cNvSpPr>
            <a:spLocks noGrp="1" noChangeAspect="1"/>
          </p:cNvSpPr>
          <p:nvPr>
            <p:ph type="body" sz="quarter" idx="17" hasCustomPrompt="1"/>
          </p:nvPr>
        </p:nvSpPr>
        <p:spPr>
          <a:xfrm>
            <a:off x="6668150" y="1429753"/>
            <a:ext cx="1006270" cy="1005840"/>
          </a:xfrm>
          <a:prstGeom prst="ellipse">
            <a:avLst/>
          </a:prstGeom>
          <a:solidFill>
            <a:schemeClr val="bg2"/>
          </a:solidFill>
        </p:spPr>
        <p:txBody>
          <a:bodyPr tIns="0" anchor="ctr" anchorCtr="0"/>
          <a:lstStyle>
            <a:lvl1pPr marL="0" indent="0" algn="ctr">
              <a:lnSpc>
                <a:spcPct val="100000"/>
              </a:lnSpc>
              <a:buNone/>
              <a:defRPr sz="3000" b="1">
                <a:noFill/>
              </a:defRPr>
            </a:lvl1pPr>
          </a:lstStyle>
          <a:p>
            <a:pPr lvl="0"/>
            <a:r>
              <a:rPr lang="en-US" dirty="0"/>
              <a:t>#</a:t>
            </a:r>
          </a:p>
        </p:txBody>
      </p:sp>
      <p:sp>
        <p:nvSpPr>
          <p:cNvPr id="36" name="Text Placeholder 2">
            <a:extLst>
              <a:ext uri="{FF2B5EF4-FFF2-40B4-BE49-F238E27FC236}">
                <a16:creationId xmlns:a16="http://schemas.microsoft.com/office/drawing/2014/main" id="{93C8FB82-288F-A648-AD26-E9D13B151D69}"/>
              </a:ext>
            </a:extLst>
          </p:cNvPr>
          <p:cNvSpPr>
            <a:spLocks noGrp="1"/>
          </p:cNvSpPr>
          <p:nvPr>
            <p:ph type="body" sz="quarter" idx="20" hasCustomPrompt="1"/>
          </p:nvPr>
        </p:nvSpPr>
        <p:spPr>
          <a:xfrm>
            <a:off x="709476" y="3215808"/>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7" name="Text Placeholder 2">
            <a:extLst>
              <a:ext uri="{FF2B5EF4-FFF2-40B4-BE49-F238E27FC236}">
                <a16:creationId xmlns:a16="http://schemas.microsoft.com/office/drawing/2014/main" id="{116ECAFD-50AC-B844-B6F8-EC2D8DAB7727}"/>
              </a:ext>
            </a:extLst>
          </p:cNvPr>
          <p:cNvSpPr>
            <a:spLocks noGrp="1"/>
          </p:cNvSpPr>
          <p:nvPr>
            <p:ph type="body" sz="quarter" idx="21" hasCustomPrompt="1"/>
          </p:nvPr>
        </p:nvSpPr>
        <p:spPr>
          <a:xfrm>
            <a:off x="3314889" y="2764151"/>
            <a:ext cx="2527014" cy="424300"/>
          </a:xfrm>
          <a:prstGeom prst="rect">
            <a:avLst/>
          </a:prstGeom>
        </p:spPr>
        <p:txBody>
          <a:bodyPr lIns="64008" anchor="b">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8" name="Text Placeholder 2">
            <a:extLst>
              <a:ext uri="{FF2B5EF4-FFF2-40B4-BE49-F238E27FC236}">
                <a16:creationId xmlns:a16="http://schemas.microsoft.com/office/drawing/2014/main" id="{82C3BD4F-C4E6-1240-B19A-868C6FE93402}"/>
              </a:ext>
            </a:extLst>
          </p:cNvPr>
          <p:cNvSpPr>
            <a:spLocks noGrp="1"/>
          </p:cNvSpPr>
          <p:nvPr>
            <p:ph type="body" sz="quarter" idx="22" hasCustomPrompt="1"/>
          </p:nvPr>
        </p:nvSpPr>
        <p:spPr>
          <a:xfrm>
            <a:off x="3314889" y="3215808"/>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9" name="Text Placeholder 2">
            <a:extLst>
              <a:ext uri="{FF2B5EF4-FFF2-40B4-BE49-F238E27FC236}">
                <a16:creationId xmlns:a16="http://schemas.microsoft.com/office/drawing/2014/main" id="{EF82FB51-92F0-A345-BB98-0436BCA14349}"/>
              </a:ext>
            </a:extLst>
          </p:cNvPr>
          <p:cNvSpPr>
            <a:spLocks noGrp="1"/>
          </p:cNvSpPr>
          <p:nvPr>
            <p:ph type="body" sz="quarter" idx="23" hasCustomPrompt="1"/>
          </p:nvPr>
        </p:nvSpPr>
        <p:spPr>
          <a:xfrm>
            <a:off x="5907777" y="2764151"/>
            <a:ext cx="2527014" cy="424300"/>
          </a:xfrm>
          <a:prstGeom prst="rect">
            <a:avLst/>
          </a:prstGeom>
        </p:spPr>
        <p:txBody>
          <a:bodyPr lIns="64008" anchor="b">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40" name="Text Placeholder 2">
            <a:extLst>
              <a:ext uri="{FF2B5EF4-FFF2-40B4-BE49-F238E27FC236}">
                <a16:creationId xmlns:a16="http://schemas.microsoft.com/office/drawing/2014/main" id="{B1780C7F-B382-1444-94CB-9EDE0A450B01}"/>
              </a:ext>
            </a:extLst>
          </p:cNvPr>
          <p:cNvSpPr>
            <a:spLocks noGrp="1"/>
          </p:cNvSpPr>
          <p:nvPr>
            <p:ph type="body" sz="quarter" idx="24" hasCustomPrompt="1"/>
          </p:nvPr>
        </p:nvSpPr>
        <p:spPr>
          <a:xfrm>
            <a:off x="5907777" y="3215808"/>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Tree>
    <p:extLst>
      <p:ext uri="{BB962C8B-B14F-4D97-AF65-F5344CB8AC3E}">
        <p14:creationId xmlns:p14="http://schemas.microsoft.com/office/powerpoint/2010/main" val="29095974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5_Cart Table">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1F2617F7-0353-C142-9B1C-F7EE0C427CCE}"/>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graphicFrame>
        <p:nvGraphicFramePr>
          <p:cNvPr id="3" name="Table 6">
            <a:extLst>
              <a:ext uri="{FF2B5EF4-FFF2-40B4-BE49-F238E27FC236}">
                <a16:creationId xmlns:a16="http://schemas.microsoft.com/office/drawing/2014/main" id="{7B4A200E-A7B3-B349-9A85-4DF8DE0E8536}"/>
              </a:ext>
            </a:extLst>
          </p:cNvPr>
          <p:cNvGraphicFramePr>
            <a:graphicFrameLocks noGrp="1"/>
          </p:cNvGraphicFramePr>
          <p:nvPr userDrawn="1"/>
        </p:nvGraphicFramePr>
        <p:xfrm>
          <a:off x="344869" y="1085553"/>
          <a:ext cx="8081953" cy="3411497"/>
        </p:xfrm>
        <a:graphic>
          <a:graphicData uri="http://schemas.openxmlformats.org/drawingml/2006/table">
            <a:tbl>
              <a:tblPr firstRow="1" bandRow="1">
                <a:tableStyleId>{912C8C85-51F0-491E-9774-3900AFEF0FD7}</a:tableStyleId>
              </a:tblPr>
              <a:tblGrid>
                <a:gridCol w="1208033">
                  <a:extLst>
                    <a:ext uri="{9D8B030D-6E8A-4147-A177-3AD203B41FA5}">
                      <a16:colId xmlns:a16="http://schemas.microsoft.com/office/drawing/2014/main" val="1724323196"/>
                    </a:ext>
                  </a:extLst>
                </a:gridCol>
                <a:gridCol w="833755">
                  <a:extLst>
                    <a:ext uri="{9D8B030D-6E8A-4147-A177-3AD203B41FA5}">
                      <a16:colId xmlns:a16="http://schemas.microsoft.com/office/drawing/2014/main" val="3903756858"/>
                    </a:ext>
                  </a:extLst>
                </a:gridCol>
                <a:gridCol w="1208033">
                  <a:extLst>
                    <a:ext uri="{9D8B030D-6E8A-4147-A177-3AD203B41FA5}">
                      <a16:colId xmlns:a16="http://schemas.microsoft.com/office/drawing/2014/main" val="3991260815"/>
                    </a:ext>
                  </a:extLst>
                </a:gridCol>
                <a:gridCol w="1208033">
                  <a:extLst>
                    <a:ext uri="{9D8B030D-6E8A-4147-A177-3AD203B41FA5}">
                      <a16:colId xmlns:a16="http://schemas.microsoft.com/office/drawing/2014/main" val="1639052621"/>
                    </a:ext>
                  </a:extLst>
                </a:gridCol>
                <a:gridCol w="1208033">
                  <a:extLst>
                    <a:ext uri="{9D8B030D-6E8A-4147-A177-3AD203B41FA5}">
                      <a16:colId xmlns:a16="http://schemas.microsoft.com/office/drawing/2014/main" val="4131403082"/>
                    </a:ext>
                  </a:extLst>
                </a:gridCol>
                <a:gridCol w="1208033">
                  <a:extLst>
                    <a:ext uri="{9D8B030D-6E8A-4147-A177-3AD203B41FA5}">
                      <a16:colId xmlns:a16="http://schemas.microsoft.com/office/drawing/2014/main" val="340444265"/>
                    </a:ext>
                  </a:extLst>
                </a:gridCol>
                <a:gridCol w="1208033">
                  <a:extLst>
                    <a:ext uri="{9D8B030D-6E8A-4147-A177-3AD203B41FA5}">
                      <a16:colId xmlns:a16="http://schemas.microsoft.com/office/drawing/2014/main" val="2643422142"/>
                    </a:ext>
                  </a:extLst>
                </a:gridCol>
              </a:tblGrid>
              <a:tr h="455505">
                <a:tc>
                  <a:txBody>
                    <a:bodyPr/>
                    <a:lstStyle/>
                    <a:p>
                      <a:pPr algn="ctr"/>
                      <a:endParaRPr lang="en-US" b="1" i="0" dirty="0">
                        <a:latin typeface="Source Sans Pro" panose="020B0503030403020204" pitchFamily="34" charset="0"/>
                      </a:endParaRPr>
                    </a:p>
                  </a:txBody>
                  <a:tcPr anchor="ctr"/>
                </a:tc>
                <a:tc>
                  <a:txBody>
                    <a:bodyPr/>
                    <a:lstStyle/>
                    <a:p>
                      <a:pPr algn="ctr"/>
                      <a:r>
                        <a:rPr lang="en-US" b="1" dirty="0"/>
                        <a:t>Header</a:t>
                      </a:r>
                      <a:endParaRPr lang="en-US" b="0" dirty="0"/>
                    </a:p>
                  </a:txBody>
                  <a:tcPr anchor="b"/>
                </a:tc>
                <a:tc>
                  <a:txBody>
                    <a:bodyPr/>
                    <a:lstStyle/>
                    <a:p>
                      <a:pPr algn="ctr"/>
                      <a:r>
                        <a:rPr lang="en-US" b="1" dirty="0"/>
                        <a:t>Header</a:t>
                      </a:r>
                      <a:endParaRPr lang="en-US" dirty="0"/>
                    </a:p>
                  </a:txBody>
                  <a:tcPr anchor="b"/>
                </a:tc>
                <a:tc>
                  <a:txBody>
                    <a:bodyPr/>
                    <a:lstStyle/>
                    <a:p>
                      <a:pPr algn="ctr"/>
                      <a:r>
                        <a:rPr lang="en-US" b="1" dirty="0"/>
                        <a:t>Header</a:t>
                      </a:r>
                      <a:endParaRPr lang="en-US" dirty="0"/>
                    </a:p>
                  </a:txBody>
                  <a:tcPr anchor="b"/>
                </a:tc>
                <a:tc>
                  <a:txBody>
                    <a:bodyPr/>
                    <a:lstStyle/>
                    <a:p>
                      <a:pPr algn="ctr"/>
                      <a:r>
                        <a:rPr lang="en-US" b="1" dirty="0"/>
                        <a:t>Header</a:t>
                      </a:r>
                      <a:endParaRPr lang="en-US" dirty="0"/>
                    </a:p>
                  </a:txBody>
                  <a:tcPr anchor="b"/>
                </a:tc>
                <a:tc>
                  <a:txBody>
                    <a:bodyPr/>
                    <a:lstStyle/>
                    <a:p>
                      <a:pPr algn="ctr"/>
                      <a:r>
                        <a:rPr lang="en-US" b="1" dirty="0"/>
                        <a:t>Header</a:t>
                      </a:r>
                      <a:endParaRPr lang="en-US" dirty="0"/>
                    </a:p>
                  </a:txBody>
                  <a:tcPr anchor="b"/>
                </a:tc>
                <a:tc>
                  <a:txBody>
                    <a:bodyPr/>
                    <a:lstStyle/>
                    <a:p>
                      <a:pPr algn="ctr"/>
                      <a:r>
                        <a:rPr lang="en-US" b="1" dirty="0"/>
                        <a:t>Header</a:t>
                      </a:r>
                      <a:endParaRPr lang="en-US" dirty="0"/>
                    </a:p>
                  </a:txBody>
                  <a:tcPr anchor="b"/>
                </a:tc>
                <a:extLst>
                  <a:ext uri="{0D108BD9-81ED-4DB2-BD59-A6C34878D82A}">
                    <a16:rowId xmlns:a16="http://schemas.microsoft.com/office/drawing/2014/main" val="666131244"/>
                  </a:ext>
                </a:extLst>
              </a:tr>
              <a:tr h="738998">
                <a:tc>
                  <a:txBody>
                    <a:bodyPr/>
                    <a:lstStyle/>
                    <a:p>
                      <a:pPr algn="r"/>
                      <a:r>
                        <a:rPr lang="en-US" sz="1200" b="0" dirty="0"/>
                        <a:t>ROW 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extLst>
                  <a:ext uri="{0D108BD9-81ED-4DB2-BD59-A6C34878D82A}">
                    <a16:rowId xmlns:a16="http://schemas.microsoft.com/office/drawing/2014/main" val="2341972128"/>
                  </a:ext>
                </a:extLst>
              </a:tr>
              <a:tr h="73899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dirty="0"/>
                        <a:t>ROW B</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extLst>
                  <a:ext uri="{0D108BD9-81ED-4DB2-BD59-A6C34878D82A}">
                    <a16:rowId xmlns:a16="http://schemas.microsoft.com/office/drawing/2014/main" val="293445276"/>
                  </a:ext>
                </a:extLst>
              </a:tr>
              <a:tr h="738998">
                <a:tc>
                  <a:txBody>
                    <a:bodyPr/>
                    <a:lstStyle/>
                    <a:p>
                      <a:pPr algn="r"/>
                      <a:r>
                        <a:rPr lang="en-US" sz="1200" b="0" dirty="0"/>
                        <a:t>ROW C</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extLst>
                  <a:ext uri="{0D108BD9-81ED-4DB2-BD59-A6C34878D82A}">
                    <a16:rowId xmlns:a16="http://schemas.microsoft.com/office/drawing/2014/main" val="3362693526"/>
                  </a:ext>
                </a:extLst>
              </a:tr>
              <a:tr h="73899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dirty="0"/>
                        <a:t>ROW 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extLst>
                  <a:ext uri="{0D108BD9-81ED-4DB2-BD59-A6C34878D82A}">
                    <a16:rowId xmlns:a16="http://schemas.microsoft.com/office/drawing/2014/main" val="2854564006"/>
                  </a:ext>
                </a:extLst>
              </a:tr>
            </a:tbl>
          </a:graphicData>
        </a:graphic>
      </p:graphicFrame>
    </p:spTree>
    <p:extLst>
      <p:ext uri="{BB962C8B-B14F-4D97-AF65-F5344CB8AC3E}">
        <p14:creationId xmlns:p14="http://schemas.microsoft.com/office/powerpoint/2010/main" val="37883765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6_Cart Table">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1F2617F7-0353-C142-9B1C-F7EE0C427CCE}"/>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graphicFrame>
        <p:nvGraphicFramePr>
          <p:cNvPr id="3" name="Table 6">
            <a:extLst>
              <a:ext uri="{FF2B5EF4-FFF2-40B4-BE49-F238E27FC236}">
                <a16:creationId xmlns:a16="http://schemas.microsoft.com/office/drawing/2014/main" id="{7B4A200E-A7B3-B349-9A85-4DF8DE0E8536}"/>
              </a:ext>
            </a:extLst>
          </p:cNvPr>
          <p:cNvGraphicFramePr>
            <a:graphicFrameLocks noGrp="1"/>
          </p:cNvGraphicFramePr>
          <p:nvPr userDrawn="1"/>
        </p:nvGraphicFramePr>
        <p:xfrm>
          <a:off x="344869" y="1085553"/>
          <a:ext cx="8456231" cy="3411497"/>
        </p:xfrm>
        <a:graphic>
          <a:graphicData uri="http://schemas.openxmlformats.org/drawingml/2006/table">
            <a:tbl>
              <a:tblPr firstRow="1" bandRow="1">
                <a:tableStyleId>{E8B1032C-EA38-4F05-BA0D-38AFFFC7BED3}</a:tableStyleId>
              </a:tblPr>
              <a:tblGrid>
                <a:gridCol w="1208033">
                  <a:extLst>
                    <a:ext uri="{9D8B030D-6E8A-4147-A177-3AD203B41FA5}">
                      <a16:colId xmlns:a16="http://schemas.microsoft.com/office/drawing/2014/main" val="1724323196"/>
                    </a:ext>
                  </a:extLst>
                </a:gridCol>
                <a:gridCol w="1208033">
                  <a:extLst>
                    <a:ext uri="{9D8B030D-6E8A-4147-A177-3AD203B41FA5}">
                      <a16:colId xmlns:a16="http://schemas.microsoft.com/office/drawing/2014/main" val="3903756858"/>
                    </a:ext>
                  </a:extLst>
                </a:gridCol>
                <a:gridCol w="1208033">
                  <a:extLst>
                    <a:ext uri="{9D8B030D-6E8A-4147-A177-3AD203B41FA5}">
                      <a16:colId xmlns:a16="http://schemas.microsoft.com/office/drawing/2014/main" val="3991260815"/>
                    </a:ext>
                  </a:extLst>
                </a:gridCol>
                <a:gridCol w="1208033">
                  <a:extLst>
                    <a:ext uri="{9D8B030D-6E8A-4147-A177-3AD203B41FA5}">
                      <a16:colId xmlns:a16="http://schemas.microsoft.com/office/drawing/2014/main" val="1639052621"/>
                    </a:ext>
                  </a:extLst>
                </a:gridCol>
                <a:gridCol w="1208033">
                  <a:extLst>
                    <a:ext uri="{9D8B030D-6E8A-4147-A177-3AD203B41FA5}">
                      <a16:colId xmlns:a16="http://schemas.microsoft.com/office/drawing/2014/main" val="4131403082"/>
                    </a:ext>
                  </a:extLst>
                </a:gridCol>
                <a:gridCol w="1208033">
                  <a:extLst>
                    <a:ext uri="{9D8B030D-6E8A-4147-A177-3AD203B41FA5}">
                      <a16:colId xmlns:a16="http://schemas.microsoft.com/office/drawing/2014/main" val="340444265"/>
                    </a:ext>
                  </a:extLst>
                </a:gridCol>
                <a:gridCol w="1208033">
                  <a:extLst>
                    <a:ext uri="{9D8B030D-6E8A-4147-A177-3AD203B41FA5}">
                      <a16:colId xmlns:a16="http://schemas.microsoft.com/office/drawing/2014/main" val="2643422142"/>
                    </a:ext>
                  </a:extLst>
                </a:gridCol>
              </a:tblGrid>
              <a:tr h="455505">
                <a:tc>
                  <a:txBody>
                    <a:bodyPr/>
                    <a:lstStyle/>
                    <a:p>
                      <a:pPr algn="ctr"/>
                      <a:endParaRPr lang="en-US" b="1" i="0" dirty="0">
                        <a:latin typeface="Source Sans Pro" panose="020B0503030403020204" pitchFamily="34" charset="0"/>
                      </a:endParaRPr>
                    </a:p>
                  </a:txBody>
                  <a:tcPr anchor="ctr"/>
                </a:tc>
                <a:tc>
                  <a:txBody>
                    <a:bodyPr/>
                    <a:lstStyle/>
                    <a:p>
                      <a:pPr algn="ctr"/>
                      <a:r>
                        <a:rPr lang="en-US" b="1" dirty="0"/>
                        <a:t>Header</a:t>
                      </a:r>
                      <a:endParaRPr lang="en-US" b="0" dirty="0"/>
                    </a:p>
                  </a:txBody>
                  <a:tcPr anchor="b"/>
                </a:tc>
                <a:tc>
                  <a:txBody>
                    <a:bodyPr/>
                    <a:lstStyle/>
                    <a:p>
                      <a:pPr algn="ctr"/>
                      <a:r>
                        <a:rPr lang="en-US" b="1" dirty="0"/>
                        <a:t>Header</a:t>
                      </a:r>
                      <a:endParaRPr lang="en-US" dirty="0"/>
                    </a:p>
                  </a:txBody>
                  <a:tcPr anchor="b"/>
                </a:tc>
                <a:tc>
                  <a:txBody>
                    <a:bodyPr/>
                    <a:lstStyle/>
                    <a:p>
                      <a:pPr algn="ctr"/>
                      <a:r>
                        <a:rPr lang="en-US" b="1" dirty="0"/>
                        <a:t>Header</a:t>
                      </a:r>
                      <a:endParaRPr lang="en-US" dirty="0"/>
                    </a:p>
                  </a:txBody>
                  <a:tcPr anchor="b"/>
                </a:tc>
                <a:tc>
                  <a:txBody>
                    <a:bodyPr/>
                    <a:lstStyle/>
                    <a:p>
                      <a:pPr algn="ctr"/>
                      <a:r>
                        <a:rPr lang="en-US" b="1" dirty="0"/>
                        <a:t>Header</a:t>
                      </a:r>
                      <a:endParaRPr lang="en-US" dirty="0"/>
                    </a:p>
                  </a:txBody>
                  <a:tcPr anchor="b"/>
                </a:tc>
                <a:tc>
                  <a:txBody>
                    <a:bodyPr/>
                    <a:lstStyle/>
                    <a:p>
                      <a:pPr algn="ctr"/>
                      <a:r>
                        <a:rPr lang="en-US" b="1" dirty="0"/>
                        <a:t>Header</a:t>
                      </a:r>
                      <a:endParaRPr lang="en-US" dirty="0"/>
                    </a:p>
                  </a:txBody>
                  <a:tcPr anchor="b"/>
                </a:tc>
                <a:tc>
                  <a:txBody>
                    <a:bodyPr/>
                    <a:lstStyle/>
                    <a:p>
                      <a:pPr algn="ctr"/>
                      <a:r>
                        <a:rPr lang="en-US" b="1" dirty="0"/>
                        <a:t>Header</a:t>
                      </a:r>
                      <a:endParaRPr lang="en-US" dirty="0"/>
                    </a:p>
                  </a:txBody>
                  <a:tcPr anchor="b"/>
                </a:tc>
                <a:extLst>
                  <a:ext uri="{0D108BD9-81ED-4DB2-BD59-A6C34878D82A}">
                    <a16:rowId xmlns:a16="http://schemas.microsoft.com/office/drawing/2014/main" val="666131244"/>
                  </a:ext>
                </a:extLst>
              </a:tr>
              <a:tr h="738998">
                <a:tc>
                  <a:txBody>
                    <a:bodyPr/>
                    <a:lstStyle/>
                    <a:p>
                      <a:pPr algn="r"/>
                      <a:r>
                        <a:rPr lang="en-US" sz="1200" b="0" dirty="0"/>
                        <a:t>ROW 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extLst>
                  <a:ext uri="{0D108BD9-81ED-4DB2-BD59-A6C34878D82A}">
                    <a16:rowId xmlns:a16="http://schemas.microsoft.com/office/drawing/2014/main" val="2341972128"/>
                  </a:ext>
                </a:extLst>
              </a:tr>
              <a:tr h="73899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dirty="0"/>
                        <a:t>ROW B</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extLst>
                  <a:ext uri="{0D108BD9-81ED-4DB2-BD59-A6C34878D82A}">
                    <a16:rowId xmlns:a16="http://schemas.microsoft.com/office/drawing/2014/main" val="293445276"/>
                  </a:ext>
                </a:extLst>
              </a:tr>
              <a:tr h="738998">
                <a:tc>
                  <a:txBody>
                    <a:bodyPr/>
                    <a:lstStyle/>
                    <a:p>
                      <a:pPr algn="r"/>
                      <a:r>
                        <a:rPr lang="en-US" sz="1200" b="0" dirty="0"/>
                        <a:t>ROW C</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extLst>
                  <a:ext uri="{0D108BD9-81ED-4DB2-BD59-A6C34878D82A}">
                    <a16:rowId xmlns:a16="http://schemas.microsoft.com/office/drawing/2014/main" val="3362693526"/>
                  </a:ext>
                </a:extLst>
              </a:tr>
              <a:tr h="73899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dirty="0"/>
                        <a:t>ROW 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extLst>
                  <a:ext uri="{0D108BD9-81ED-4DB2-BD59-A6C34878D82A}">
                    <a16:rowId xmlns:a16="http://schemas.microsoft.com/office/drawing/2014/main" val="2854564006"/>
                  </a:ext>
                </a:extLst>
              </a:tr>
            </a:tbl>
          </a:graphicData>
        </a:graphic>
      </p:graphicFrame>
    </p:spTree>
    <p:extLst>
      <p:ext uri="{BB962C8B-B14F-4D97-AF65-F5344CB8AC3E}">
        <p14:creationId xmlns:p14="http://schemas.microsoft.com/office/powerpoint/2010/main" val="6996938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4_Cart Table">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1F2617F7-0353-C142-9B1C-F7EE0C427CCE}"/>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graphicFrame>
        <p:nvGraphicFramePr>
          <p:cNvPr id="3" name="Table 6">
            <a:extLst>
              <a:ext uri="{FF2B5EF4-FFF2-40B4-BE49-F238E27FC236}">
                <a16:creationId xmlns:a16="http://schemas.microsoft.com/office/drawing/2014/main" id="{7B4A200E-A7B3-B349-9A85-4DF8DE0E8536}"/>
              </a:ext>
            </a:extLst>
          </p:cNvPr>
          <p:cNvGraphicFramePr>
            <a:graphicFrameLocks noGrp="1"/>
          </p:cNvGraphicFramePr>
          <p:nvPr userDrawn="1"/>
        </p:nvGraphicFramePr>
        <p:xfrm>
          <a:off x="344869" y="1085553"/>
          <a:ext cx="8456231" cy="3411497"/>
        </p:xfrm>
        <a:graphic>
          <a:graphicData uri="http://schemas.openxmlformats.org/drawingml/2006/table">
            <a:tbl>
              <a:tblPr firstRow="1" bandRow="1">
                <a:tableStyleId>{B301B821-A1FF-4177-AEE7-76D212191A09}</a:tableStyleId>
              </a:tblPr>
              <a:tblGrid>
                <a:gridCol w="1208033">
                  <a:extLst>
                    <a:ext uri="{9D8B030D-6E8A-4147-A177-3AD203B41FA5}">
                      <a16:colId xmlns:a16="http://schemas.microsoft.com/office/drawing/2014/main" val="1724323196"/>
                    </a:ext>
                  </a:extLst>
                </a:gridCol>
                <a:gridCol w="1208033">
                  <a:extLst>
                    <a:ext uri="{9D8B030D-6E8A-4147-A177-3AD203B41FA5}">
                      <a16:colId xmlns:a16="http://schemas.microsoft.com/office/drawing/2014/main" val="3903756858"/>
                    </a:ext>
                  </a:extLst>
                </a:gridCol>
                <a:gridCol w="1208033">
                  <a:extLst>
                    <a:ext uri="{9D8B030D-6E8A-4147-A177-3AD203B41FA5}">
                      <a16:colId xmlns:a16="http://schemas.microsoft.com/office/drawing/2014/main" val="3991260815"/>
                    </a:ext>
                  </a:extLst>
                </a:gridCol>
                <a:gridCol w="1208033">
                  <a:extLst>
                    <a:ext uri="{9D8B030D-6E8A-4147-A177-3AD203B41FA5}">
                      <a16:colId xmlns:a16="http://schemas.microsoft.com/office/drawing/2014/main" val="1639052621"/>
                    </a:ext>
                  </a:extLst>
                </a:gridCol>
                <a:gridCol w="1208033">
                  <a:extLst>
                    <a:ext uri="{9D8B030D-6E8A-4147-A177-3AD203B41FA5}">
                      <a16:colId xmlns:a16="http://schemas.microsoft.com/office/drawing/2014/main" val="4131403082"/>
                    </a:ext>
                  </a:extLst>
                </a:gridCol>
                <a:gridCol w="1208033">
                  <a:extLst>
                    <a:ext uri="{9D8B030D-6E8A-4147-A177-3AD203B41FA5}">
                      <a16:colId xmlns:a16="http://schemas.microsoft.com/office/drawing/2014/main" val="340444265"/>
                    </a:ext>
                  </a:extLst>
                </a:gridCol>
                <a:gridCol w="1208033">
                  <a:extLst>
                    <a:ext uri="{9D8B030D-6E8A-4147-A177-3AD203B41FA5}">
                      <a16:colId xmlns:a16="http://schemas.microsoft.com/office/drawing/2014/main" val="2643422142"/>
                    </a:ext>
                  </a:extLst>
                </a:gridCol>
              </a:tblGrid>
              <a:tr h="455505">
                <a:tc>
                  <a:txBody>
                    <a:bodyPr/>
                    <a:lstStyle/>
                    <a:p>
                      <a:pPr algn="ctr"/>
                      <a:endParaRPr lang="en-US" b="1" i="0" dirty="0">
                        <a:latin typeface="Source Sans Pro" panose="020B0503030403020204" pitchFamily="34" charset="0"/>
                      </a:endParaRPr>
                    </a:p>
                  </a:txBody>
                  <a:tcPr anchor="ctr"/>
                </a:tc>
                <a:tc>
                  <a:txBody>
                    <a:bodyPr/>
                    <a:lstStyle/>
                    <a:p>
                      <a:pPr algn="ctr"/>
                      <a:r>
                        <a:rPr lang="en-US" b="1" dirty="0"/>
                        <a:t>Header</a:t>
                      </a:r>
                      <a:endParaRPr lang="en-US" b="0" dirty="0"/>
                    </a:p>
                  </a:txBody>
                  <a:tcPr anchor="b"/>
                </a:tc>
                <a:tc>
                  <a:txBody>
                    <a:bodyPr/>
                    <a:lstStyle/>
                    <a:p>
                      <a:pPr algn="ctr"/>
                      <a:r>
                        <a:rPr lang="en-US" b="1" dirty="0"/>
                        <a:t>Header</a:t>
                      </a:r>
                      <a:endParaRPr lang="en-US" dirty="0"/>
                    </a:p>
                  </a:txBody>
                  <a:tcPr anchor="b"/>
                </a:tc>
                <a:tc>
                  <a:txBody>
                    <a:bodyPr/>
                    <a:lstStyle/>
                    <a:p>
                      <a:pPr algn="ctr"/>
                      <a:r>
                        <a:rPr lang="en-US" b="1" dirty="0"/>
                        <a:t>Header</a:t>
                      </a:r>
                      <a:endParaRPr lang="en-US" dirty="0"/>
                    </a:p>
                  </a:txBody>
                  <a:tcPr anchor="b"/>
                </a:tc>
                <a:tc>
                  <a:txBody>
                    <a:bodyPr/>
                    <a:lstStyle/>
                    <a:p>
                      <a:pPr algn="ctr"/>
                      <a:r>
                        <a:rPr lang="en-US" b="1" dirty="0"/>
                        <a:t>Header</a:t>
                      </a:r>
                      <a:endParaRPr lang="en-US" dirty="0"/>
                    </a:p>
                  </a:txBody>
                  <a:tcPr anchor="b"/>
                </a:tc>
                <a:tc>
                  <a:txBody>
                    <a:bodyPr/>
                    <a:lstStyle/>
                    <a:p>
                      <a:pPr algn="ctr"/>
                      <a:r>
                        <a:rPr lang="en-US" b="1" dirty="0"/>
                        <a:t>Header</a:t>
                      </a:r>
                      <a:endParaRPr lang="en-US" dirty="0"/>
                    </a:p>
                  </a:txBody>
                  <a:tcPr anchor="b"/>
                </a:tc>
                <a:tc>
                  <a:txBody>
                    <a:bodyPr/>
                    <a:lstStyle/>
                    <a:p>
                      <a:pPr algn="ctr"/>
                      <a:r>
                        <a:rPr lang="en-US" b="1" dirty="0"/>
                        <a:t>Header</a:t>
                      </a:r>
                      <a:endParaRPr lang="en-US" dirty="0"/>
                    </a:p>
                  </a:txBody>
                  <a:tcPr anchor="b"/>
                </a:tc>
                <a:extLst>
                  <a:ext uri="{0D108BD9-81ED-4DB2-BD59-A6C34878D82A}">
                    <a16:rowId xmlns:a16="http://schemas.microsoft.com/office/drawing/2014/main" val="666131244"/>
                  </a:ext>
                </a:extLst>
              </a:tr>
              <a:tr h="738998">
                <a:tc>
                  <a:txBody>
                    <a:bodyPr/>
                    <a:lstStyle/>
                    <a:p>
                      <a:pPr algn="r"/>
                      <a:r>
                        <a:rPr lang="en-US" sz="1200" b="0" dirty="0"/>
                        <a:t>ROW 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extLst>
                  <a:ext uri="{0D108BD9-81ED-4DB2-BD59-A6C34878D82A}">
                    <a16:rowId xmlns:a16="http://schemas.microsoft.com/office/drawing/2014/main" val="2341972128"/>
                  </a:ext>
                </a:extLst>
              </a:tr>
              <a:tr h="73899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dirty="0"/>
                        <a:t>ROW B</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extLst>
                  <a:ext uri="{0D108BD9-81ED-4DB2-BD59-A6C34878D82A}">
                    <a16:rowId xmlns:a16="http://schemas.microsoft.com/office/drawing/2014/main" val="293445276"/>
                  </a:ext>
                </a:extLst>
              </a:tr>
              <a:tr h="738998">
                <a:tc>
                  <a:txBody>
                    <a:bodyPr/>
                    <a:lstStyle/>
                    <a:p>
                      <a:pPr algn="r"/>
                      <a:r>
                        <a:rPr lang="en-US" sz="1200" b="0" dirty="0"/>
                        <a:t>ROW C</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extLst>
                  <a:ext uri="{0D108BD9-81ED-4DB2-BD59-A6C34878D82A}">
                    <a16:rowId xmlns:a16="http://schemas.microsoft.com/office/drawing/2014/main" val="3362693526"/>
                  </a:ext>
                </a:extLst>
              </a:tr>
              <a:tr h="73899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dirty="0"/>
                        <a:t>ROW 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accent5">
                              <a:lumMod val="75000"/>
                            </a:schemeClr>
                          </a:solidFill>
                        </a:rPr>
                        <a:t>text</a:t>
                      </a:r>
                      <a:endParaRPr lang="en-US" sz="1100" b="0" i="0" dirty="0">
                        <a:solidFill>
                          <a:schemeClr val="accent5">
                            <a:lumMod val="75000"/>
                          </a:schemeClr>
                        </a:solidFill>
                        <a:latin typeface="Source Sans Pro" panose="020B0503030403020204" pitchFamily="34" charset="0"/>
                      </a:endParaRPr>
                    </a:p>
                  </a:txBody>
                  <a:tcPr anchor="ctr"/>
                </a:tc>
                <a:extLst>
                  <a:ext uri="{0D108BD9-81ED-4DB2-BD59-A6C34878D82A}">
                    <a16:rowId xmlns:a16="http://schemas.microsoft.com/office/drawing/2014/main" val="2854564006"/>
                  </a:ext>
                </a:extLst>
              </a:tr>
            </a:tbl>
          </a:graphicData>
        </a:graphic>
      </p:graphicFrame>
    </p:spTree>
    <p:extLst>
      <p:ext uri="{BB962C8B-B14F-4D97-AF65-F5344CB8AC3E}">
        <p14:creationId xmlns:p14="http://schemas.microsoft.com/office/powerpoint/2010/main" val="1636636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hart Gantt 3 Month">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1F2617F7-0353-C142-9B1C-F7EE0C427CCE}"/>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graphicFrame>
        <p:nvGraphicFramePr>
          <p:cNvPr id="24" name="Table 24">
            <a:extLst>
              <a:ext uri="{FF2B5EF4-FFF2-40B4-BE49-F238E27FC236}">
                <a16:creationId xmlns:a16="http://schemas.microsoft.com/office/drawing/2014/main" id="{A57DA171-028C-FF4D-BCC0-990FF2F78720}"/>
              </a:ext>
            </a:extLst>
          </p:cNvPr>
          <p:cNvGraphicFramePr>
            <a:graphicFrameLocks noGrp="1"/>
          </p:cNvGraphicFramePr>
          <p:nvPr userDrawn="1"/>
        </p:nvGraphicFramePr>
        <p:xfrm>
          <a:off x="344869" y="846944"/>
          <a:ext cx="8562312" cy="3298880"/>
        </p:xfrm>
        <a:graphic>
          <a:graphicData uri="http://schemas.openxmlformats.org/drawingml/2006/table">
            <a:tbl>
              <a:tblPr firstRow="1" bandRow="1">
                <a:tableStyleId>{00A15C55-8517-42AA-B614-E9B94910E393}</a:tableStyleId>
              </a:tblPr>
              <a:tblGrid>
                <a:gridCol w="713526">
                  <a:extLst>
                    <a:ext uri="{9D8B030D-6E8A-4147-A177-3AD203B41FA5}">
                      <a16:colId xmlns:a16="http://schemas.microsoft.com/office/drawing/2014/main" val="1892051769"/>
                    </a:ext>
                  </a:extLst>
                </a:gridCol>
                <a:gridCol w="713526">
                  <a:extLst>
                    <a:ext uri="{9D8B030D-6E8A-4147-A177-3AD203B41FA5}">
                      <a16:colId xmlns:a16="http://schemas.microsoft.com/office/drawing/2014/main" val="686504894"/>
                    </a:ext>
                  </a:extLst>
                </a:gridCol>
                <a:gridCol w="713526">
                  <a:extLst>
                    <a:ext uri="{9D8B030D-6E8A-4147-A177-3AD203B41FA5}">
                      <a16:colId xmlns:a16="http://schemas.microsoft.com/office/drawing/2014/main" val="3433572008"/>
                    </a:ext>
                  </a:extLst>
                </a:gridCol>
                <a:gridCol w="713526">
                  <a:extLst>
                    <a:ext uri="{9D8B030D-6E8A-4147-A177-3AD203B41FA5}">
                      <a16:colId xmlns:a16="http://schemas.microsoft.com/office/drawing/2014/main" val="383357342"/>
                    </a:ext>
                  </a:extLst>
                </a:gridCol>
                <a:gridCol w="713526">
                  <a:extLst>
                    <a:ext uri="{9D8B030D-6E8A-4147-A177-3AD203B41FA5}">
                      <a16:colId xmlns:a16="http://schemas.microsoft.com/office/drawing/2014/main" val="1324295280"/>
                    </a:ext>
                  </a:extLst>
                </a:gridCol>
                <a:gridCol w="713526">
                  <a:extLst>
                    <a:ext uri="{9D8B030D-6E8A-4147-A177-3AD203B41FA5}">
                      <a16:colId xmlns:a16="http://schemas.microsoft.com/office/drawing/2014/main" val="2002442875"/>
                    </a:ext>
                  </a:extLst>
                </a:gridCol>
                <a:gridCol w="713526">
                  <a:extLst>
                    <a:ext uri="{9D8B030D-6E8A-4147-A177-3AD203B41FA5}">
                      <a16:colId xmlns:a16="http://schemas.microsoft.com/office/drawing/2014/main" val="3607594002"/>
                    </a:ext>
                  </a:extLst>
                </a:gridCol>
                <a:gridCol w="713526">
                  <a:extLst>
                    <a:ext uri="{9D8B030D-6E8A-4147-A177-3AD203B41FA5}">
                      <a16:colId xmlns:a16="http://schemas.microsoft.com/office/drawing/2014/main" val="1915894691"/>
                    </a:ext>
                  </a:extLst>
                </a:gridCol>
                <a:gridCol w="713526">
                  <a:extLst>
                    <a:ext uri="{9D8B030D-6E8A-4147-A177-3AD203B41FA5}">
                      <a16:colId xmlns:a16="http://schemas.microsoft.com/office/drawing/2014/main" val="3774569834"/>
                    </a:ext>
                  </a:extLst>
                </a:gridCol>
                <a:gridCol w="713526">
                  <a:extLst>
                    <a:ext uri="{9D8B030D-6E8A-4147-A177-3AD203B41FA5}">
                      <a16:colId xmlns:a16="http://schemas.microsoft.com/office/drawing/2014/main" val="916596500"/>
                    </a:ext>
                  </a:extLst>
                </a:gridCol>
                <a:gridCol w="713526">
                  <a:extLst>
                    <a:ext uri="{9D8B030D-6E8A-4147-A177-3AD203B41FA5}">
                      <a16:colId xmlns:a16="http://schemas.microsoft.com/office/drawing/2014/main" val="1945878299"/>
                    </a:ext>
                  </a:extLst>
                </a:gridCol>
                <a:gridCol w="713526">
                  <a:extLst>
                    <a:ext uri="{9D8B030D-6E8A-4147-A177-3AD203B41FA5}">
                      <a16:colId xmlns:a16="http://schemas.microsoft.com/office/drawing/2014/main" val="1583558004"/>
                    </a:ext>
                  </a:extLst>
                </a:gridCol>
              </a:tblGrid>
              <a:tr h="211660">
                <a:tc gridSpan="4">
                  <a:txBody>
                    <a:bodyPr/>
                    <a:lstStyle/>
                    <a:p>
                      <a:pPr algn="ctr"/>
                      <a:r>
                        <a:rPr lang="en-US" b="0" i="0" dirty="0">
                          <a:latin typeface="Source Sans Pro" panose="020B0503030403020204" pitchFamily="34" charset="0"/>
                        </a:rPr>
                        <a:t>Month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hMerge="1">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hMerge="1">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gridSpan="4">
                  <a:txBody>
                    <a:bodyPr/>
                    <a:lstStyle/>
                    <a:p>
                      <a:pPr algn="ctr"/>
                      <a:r>
                        <a:rPr lang="en-US" b="0" i="0" dirty="0">
                          <a:latin typeface="Source Sans Pro" panose="020B0503030403020204" pitchFamily="34" charset="0"/>
                        </a:rPr>
                        <a:t>Month 2</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hMerge="1">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hMerge="1">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gridSpan="4">
                  <a:txBody>
                    <a:bodyPr/>
                    <a:lstStyle/>
                    <a:p>
                      <a:pPr algn="ctr"/>
                      <a:r>
                        <a:rPr lang="en-US" b="0" i="0" dirty="0">
                          <a:latin typeface="Source Sans Pro" panose="020B0503030403020204" pitchFamily="34" charset="0"/>
                        </a:rPr>
                        <a:t>Month 3</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hMerge="1">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hMerge="1">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05972210"/>
                  </a:ext>
                </a:extLst>
              </a:tr>
              <a:tr h="374260">
                <a:tc>
                  <a:txBody>
                    <a:bodyPr/>
                    <a:lstStyle/>
                    <a:p>
                      <a:endParaRPr lang="en-US" dirty="0">
                        <a:solidFill>
                          <a:schemeClr val="tx1"/>
                        </a:solidFill>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1680909"/>
                  </a:ext>
                </a:extLst>
              </a:tr>
              <a:tr h="374260">
                <a:tc>
                  <a:txBody>
                    <a:bodyPr/>
                    <a:lstStyle/>
                    <a:p>
                      <a:endParaRPr lang="en-US" dirty="0">
                        <a:ln>
                          <a:solidFill>
                            <a:sysClr val="windowText" lastClr="000000"/>
                          </a:solidFill>
                        </a:ln>
                        <a:solidFill>
                          <a:schemeClr val="tx1"/>
                        </a:solidFill>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7497220"/>
                  </a:ext>
                </a:extLst>
              </a:tr>
              <a:tr h="374260">
                <a:tc>
                  <a:txBody>
                    <a:bodyPr/>
                    <a:lstStyle/>
                    <a:p>
                      <a:endParaRPr lang="en-US" dirty="0">
                        <a:ln>
                          <a:solidFill>
                            <a:sysClr val="windowText" lastClr="000000"/>
                          </a:solidFill>
                        </a:ln>
                        <a:solidFill>
                          <a:schemeClr val="tx1"/>
                        </a:solidFill>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1981084"/>
                  </a:ext>
                </a:extLst>
              </a:tr>
              <a:tr h="374260">
                <a:tc>
                  <a:txBody>
                    <a:bodyPr/>
                    <a:lstStyle/>
                    <a:p>
                      <a:endParaRPr lang="en-US" dirty="0">
                        <a:ln>
                          <a:solidFill>
                            <a:sysClr val="windowText" lastClr="000000"/>
                          </a:solidFill>
                        </a:ln>
                        <a:solidFill>
                          <a:schemeClr val="tx1"/>
                        </a:solidFill>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0762030"/>
                  </a:ext>
                </a:extLst>
              </a:tr>
              <a:tr h="374260">
                <a:tc>
                  <a:txBody>
                    <a:bodyPr/>
                    <a:lstStyle/>
                    <a:p>
                      <a:endParaRPr lang="en-US" dirty="0">
                        <a:ln>
                          <a:solidFill>
                            <a:sysClr val="windowText" lastClr="000000"/>
                          </a:solidFill>
                        </a:ln>
                        <a:solidFill>
                          <a:schemeClr val="tx1"/>
                        </a:solidFill>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404419"/>
                  </a:ext>
                </a:extLst>
              </a:tr>
              <a:tr h="374260">
                <a:tc>
                  <a:txBody>
                    <a:bodyPr/>
                    <a:lstStyle/>
                    <a:p>
                      <a:endParaRPr lang="en-US" dirty="0">
                        <a:ln>
                          <a:solidFill>
                            <a:sysClr val="windowText" lastClr="000000"/>
                          </a:solidFill>
                        </a:ln>
                        <a:solidFill>
                          <a:schemeClr val="tx1"/>
                        </a:solidFill>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6019511"/>
                  </a:ext>
                </a:extLst>
              </a:tr>
              <a:tr h="374260">
                <a:tc>
                  <a:txBody>
                    <a:bodyPr/>
                    <a:lstStyle/>
                    <a:p>
                      <a:endParaRPr lang="en-US" dirty="0">
                        <a:ln>
                          <a:solidFill>
                            <a:sysClr val="windowText" lastClr="000000"/>
                          </a:solidFill>
                        </a:ln>
                        <a:solidFill>
                          <a:schemeClr val="tx1"/>
                        </a:solidFill>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829840"/>
                  </a:ext>
                </a:extLst>
              </a:tr>
              <a:tr h="374260">
                <a:tc>
                  <a:txBody>
                    <a:bodyPr/>
                    <a:lstStyle/>
                    <a:p>
                      <a:endParaRPr lang="en-US" dirty="0">
                        <a:ln>
                          <a:solidFill>
                            <a:sysClr val="windowText" lastClr="000000"/>
                          </a:solidFill>
                        </a:ln>
                        <a:solidFill>
                          <a:schemeClr val="tx1"/>
                        </a:solidFill>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chemeClr val="tx1"/>
                        </a:solidFill>
                      </a:endParaRPr>
                    </a:p>
                  </a:txBody>
                  <a:tcPr>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3819815"/>
                  </a:ext>
                </a:extLst>
              </a:tr>
            </a:tbl>
          </a:graphicData>
        </a:graphic>
      </p:graphicFrame>
      <p:sp>
        <p:nvSpPr>
          <p:cNvPr id="2" name="Pentagon 1">
            <a:extLst>
              <a:ext uri="{FF2B5EF4-FFF2-40B4-BE49-F238E27FC236}">
                <a16:creationId xmlns:a16="http://schemas.microsoft.com/office/drawing/2014/main" id="{54F11AFE-C7DE-F149-BBCC-A3FFE61F03AA}"/>
              </a:ext>
            </a:extLst>
          </p:cNvPr>
          <p:cNvSpPr/>
          <p:nvPr userDrawn="1"/>
        </p:nvSpPr>
        <p:spPr>
          <a:xfrm>
            <a:off x="868352" y="1186928"/>
            <a:ext cx="1184116" cy="282872"/>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latin typeface="Source Sans Pro" panose="020B0503030403020204" pitchFamily="34" charset="0"/>
              </a:rPr>
              <a:t>Title + dates</a:t>
            </a:r>
          </a:p>
        </p:txBody>
      </p:sp>
      <p:sp>
        <p:nvSpPr>
          <p:cNvPr id="7" name="Pentagon 6">
            <a:extLst>
              <a:ext uri="{FF2B5EF4-FFF2-40B4-BE49-F238E27FC236}">
                <a16:creationId xmlns:a16="http://schemas.microsoft.com/office/drawing/2014/main" id="{29452672-BF2A-ED4D-8A48-2C93A88B30C9}"/>
              </a:ext>
            </a:extLst>
          </p:cNvPr>
          <p:cNvSpPr/>
          <p:nvPr userDrawn="1"/>
        </p:nvSpPr>
        <p:spPr>
          <a:xfrm>
            <a:off x="1703810" y="1549130"/>
            <a:ext cx="1092017" cy="282872"/>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latin typeface="Source Sans Pro" panose="020B0503030403020204" pitchFamily="34" charset="0"/>
              </a:rPr>
              <a:t>Date here      </a:t>
            </a:r>
          </a:p>
        </p:txBody>
      </p:sp>
      <p:sp>
        <p:nvSpPr>
          <p:cNvPr id="8" name="Pentagon 7">
            <a:extLst>
              <a:ext uri="{FF2B5EF4-FFF2-40B4-BE49-F238E27FC236}">
                <a16:creationId xmlns:a16="http://schemas.microsoft.com/office/drawing/2014/main" id="{F83E6265-5AC6-CD40-9BCC-4316CCA138AD}"/>
              </a:ext>
            </a:extLst>
          </p:cNvPr>
          <p:cNvSpPr/>
          <p:nvPr userDrawn="1"/>
        </p:nvSpPr>
        <p:spPr>
          <a:xfrm>
            <a:off x="2624788" y="1926591"/>
            <a:ext cx="1092017" cy="282872"/>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latin typeface="Source Sans Pro" panose="020B0503030403020204" pitchFamily="34" charset="0"/>
              </a:rPr>
              <a:t>Date here      </a:t>
            </a:r>
          </a:p>
        </p:txBody>
      </p:sp>
      <p:sp>
        <p:nvSpPr>
          <p:cNvPr id="9" name="Pentagon 8">
            <a:extLst>
              <a:ext uri="{FF2B5EF4-FFF2-40B4-BE49-F238E27FC236}">
                <a16:creationId xmlns:a16="http://schemas.microsoft.com/office/drawing/2014/main" id="{DCAAA52A-A995-EA41-9916-97EE026DFC17}"/>
              </a:ext>
            </a:extLst>
          </p:cNvPr>
          <p:cNvSpPr/>
          <p:nvPr userDrawn="1"/>
        </p:nvSpPr>
        <p:spPr>
          <a:xfrm>
            <a:off x="3591815" y="2308140"/>
            <a:ext cx="1092017" cy="282872"/>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latin typeface="Source Sans Pro" panose="020B0503030403020204" pitchFamily="34" charset="0"/>
              </a:rPr>
              <a:t>Date here      </a:t>
            </a:r>
          </a:p>
        </p:txBody>
      </p:sp>
      <p:sp>
        <p:nvSpPr>
          <p:cNvPr id="10" name="Pentagon 9">
            <a:extLst>
              <a:ext uri="{FF2B5EF4-FFF2-40B4-BE49-F238E27FC236}">
                <a16:creationId xmlns:a16="http://schemas.microsoft.com/office/drawing/2014/main" id="{3D2535C5-D553-7741-B3CF-FF8B1D15BD26}"/>
              </a:ext>
            </a:extLst>
          </p:cNvPr>
          <p:cNvSpPr/>
          <p:nvPr userDrawn="1"/>
        </p:nvSpPr>
        <p:spPr>
          <a:xfrm>
            <a:off x="4341754" y="2676337"/>
            <a:ext cx="1092017" cy="282872"/>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latin typeface="Source Sans Pro" panose="020B0503030403020204" pitchFamily="34" charset="0"/>
              </a:rPr>
              <a:t>Date here      </a:t>
            </a:r>
          </a:p>
        </p:txBody>
      </p:sp>
      <p:sp>
        <p:nvSpPr>
          <p:cNvPr id="11" name="Pentagon 10">
            <a:extLst>
              <a:ext uri="{FF2B5EF4-FFF2-40B4-BE49-F238E27FC236}">
                <a16:creationId xmlns:a16="http://schemas.microsoft.com/office/drawing/2014/main" id="{FF6B32ED-667D-A041-9E9E-7CA7A3486884}"/>
              </a:ext>
            </a:extLst>
          </p:cNvPr>
          <p:cNvSpPr/>
          <p:nvPr userDrawn="1"/>
        </p:nvSpPr>
        <p:spPr>
          <a:xfrm>
            <a:off x="5295625" y="3051306"/>
            <a:ext cx="1092017" cy="28287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latin typeface="Source Sans Pro" panose="020B0503030403020204" pitchFamily="34" charset="0"/>
              </a:rPr>
              <a:t>Date here      </a:t>
            </a:r>
          </a:p>
        </p:txBody>
      </p:sp>
      <p:sp>
        <p:nvSpPr>
          <p:cNvPr id="12" name="Pentagon 11">
            <a:extLst>
              <a:ext uri="{FF2B5EF4-FFF2-40B4-BE49-F238E27FC236}">
                <a16:creationId xmlns:a16="http://schemas.microsoft.com/office/drawing/2014/main" id="{6064BB39-D2AB-0A42-A58A-CE80EFC78EE2}"/>
              </a:ext>
            </a:extLst>
          </p:cNvPr>
          <p:cNvSpPr/>
          <p:nvPr userDrawn="1"/>
        </p:nvSpPr>
        <p:spPr>
          <a:xfrm>
            <a:off x="6150819" y="3433048"/>
            <a:ext cx="1092017" cy="28287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latin typeface="Source Sans Pro" panose="020B0503030403020204" pitchFamily="34" charset="0"/>
              </a:rPr>
              <a:t>Date here      </a:t>
            </a:r>
          </a:p>
        </p:txBody>
      </p:sp>
      <p:sp>
        <p:nvSpPr>
          <p:cNvPr id="13" name="Pentagon 12">
            <a:extLst>
              <a:ext uri="{FF2B5EF4-FFF2-40B4-BE49-F238E27FC236}">
                <a16:creationId xmlns:a16="http://schemas.microsoft.com/office/drawing/2014/main" id="{AE2832E4-546A-4344-AF06-988E9D1CD3B3}"/>
              </a:ext>
            </a:extLst>
          </p:cNvPr>
          <p:cNvSpPr/>
          <p:nvPr userDrawn="1"/>
        </p:nvSpPr>
        <p:spPr>
          <a:xfrm>
            <a:off x="7484321" y="3862952"/>
            <a:ext cx="1092017" cy="28287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latin typeface="Source Sans Pro" panose="020B0503030403020204" pitchFamily="34" charset="0"/>
              </a:rPr>
              <a:t>Date here      </a:t>
            </a:r>
          </a:p>
        </p:txBody>
      </p:sp>
      <p:pic>
        <p:nvPicPr>
          <p:cNvPr id="14" name="Graphic 13" descr="Badge New with solid fill">
            <a:extLst>
              <a:ext uri="{FF2B5EF4-FFF2-40B4-BE49-F238E27FC236}">
                <a16:creationId xmlns:a16="http://schemas.microsoft.com/office/drawing/2014/main" id="{76440D75-D90A-E649-B7C3-1B7E0059C69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68725" y="1637469"/>
            <a:ext cx="190445" cy="190445"/>
          </a:xfrm>
          <a:prstGeom prst="rect">
            <a:avLst/>
          </a:prstGeom>
        </p:spPr>
      </p:pic>
      <p:pic>
        <p:nvPicPr>
          <p:cNvPr id="16" name="Graphic 15" descr="Badge New with solid fill">
            <a:extLst>
              <a:ext uri="{FF2B5EF4-FFF2-40B4-BE49-F238E27FC236}">
                <a16:creationId xmlns:a16="http://schemas.microsoft.com/office/drawing/2014/main" id="{03DFB722-1885-AA49-99A3-4B736FFE5C3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60868" y="2743949"/>
            <a:ext cx="190445" cy="190445"/>
          </a:xfrm>
          <a:prstGeom prst="rect">
            <a:avLst/>
          </a:prstGeom>
        </p:spPr>
      </p:pic>
      <p:pic>
        <p:nvPicPr>
          <p:cNvPr id="17" name="Graphic 16" descr="Badge New with solid fill">
            <a:extLst>
              <a:ext uri="{FF2B5EF4-FFF2-40B4-BE49-F238E27FC236}">
                <a16:creationId xmlns:a16="http://schemas.microsoft.com/office/drawing/2014/main" id="{C654F79C-164A-3249-93DC-EB638B6746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93876" y="3479261"/>
            <a:ext cx="190445" cy="190445"/>
          </a:xfrm>
          <a:prstGeom prst="rect">
            <a:avLst/>
          </a:prstGeom>
        </p:spPr>
      </p:pic>
      <p:sp>
        <p:nvSpPr>
          <p:cNvPr id="15" name="Pentagon 14">
            <a:extLst>
              <a:ext uri="{FF2B5EF4-FFF2-40B4-BE49-F238E27FC236}">
                <a16:creationId xmlns:a16="http://schemas.microsoft.com/office/drawing/2014/main" id="{E23C8192-5212-324C-917D-C50B95E52F45}"/>
              </a:ext>
            </a:extLst>
          </p:cNvPr>
          <p:cNvSpPr/>
          <p:nvPr userDrawn="1"/>
        </p:nvSpPr>
        <p:spPr>
          <a:xfrm>
            <a:off x="381575" y="4647166"/>
            <a:ext cx="915255" cy="282872"/>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latin typeface="Source Sans Pro" panose="020B0503030403020204" pitchFamily="34" charset="0"/>
              </a:rPr>
              <a:t>Team A</a:t>
            </a:r>
          </a:p>
        </p:txBody>
      </p:sp>
      <p:sp>
        <p:nvSpPr>
          <p:cNvPr id="18" name="Pentagon 17">
            <a:extLst>
              <a:ext uri="{FF2B5EF4-FFF2-40B4-BE49-F238E27FC236}">
                <a16:creationId xmlns:a16="http://schemas.microsoft.com/office/drawing/2014/main" id="{A4036661-1847-5047-826C-D82E2748B594}"/>
              </a:ext>
            </a:extLst>
          </p:cNvPr>
          <p:cNvSpPr/>
          <p:nvPr userDrawn="1"/>
        </p:nvSpPr>
        <p:spPr>
          <a:xfrm>
            <a:off x="1414921" y="4647166"/>
            <a:ext cx="915255" cy="282872"/>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latin typeface="Source Sans Pro" panose="020B0503030403020204" pitchFamily="34" charset="0"/>
              </a:rPr>
              <a:t>Team B</a:t>
            </a:r>
          </a:p>
        </p:txBody>
      </p:sp>
      <p:sp>
        <p:nvSpPr>
          <p:cNvPr id="19" name="Pentagon 18">
            <a:extLst>
              <a:ext uri="{FF2B5EF4-FFF2-40B4-BE49-F238E27FC236}">
                <a16:creationId xmlns:a16="http://schemas.microsoft.com/office/drawing/2014/main" id="{8C061F99-6559-E547-9BB3-A94D741F51D2}"/>
              </a:ext>
            </a:extLst>
          </p:cNvPr>
          <p:cNvSpPr/>
          <p:nvPr userDrawn="1"/>
        </p:nvSpPr>
        <p:spPr>
          <a:xfrm>
            <a:off x="2411097" y="4647166"/>
            <a:ext cx="915255" cy="28287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latin typeface="Source Sans Pro" panose="020B0503030403020204" pitchFamily="34" charset="0"/>
              </a:rPr>
              <a:t>Team C</a:t>
            </a:r>
          </a:p>
        </p:txBody>
      </p:sp>
      <p:sp>
        <p:nvSpPr>
          <p:cNvPr id="20" name="Pentagon 19">
            <a:extLst>
              <a:ext uri="{FF2B5EF4-FFF2-40B4-BE49-F238E27FC236}">
                <a16:creationId xmlns:a16="http://schemas.microsoft.com/office/drawing/2014/main" id="{27FF471A-4A02-E843-A384-2CF3B1D4CAB4}"/>
              </a:ext>
            </a:extLst>
          </p:cNvPr>
          <p:cNvSpPr/>
          <p:nvPr userDrawn="1"/>
        </p:nvSpPr>
        <p:spPr>
          <a:xfrm>
            <a:off x="3667468" y="4647166"/>
            <a:ext cx="915255" cy="282872"/>
          </a:xfrm>
          <a:prstGeom prst="homePlat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solidFill>
                  <a:schemeClr val="tx1"/>
                </a:solidFill>
                <a:latin typeface="Source Sans Pro" panose="020B0503030403020204" pitchFamily="34" charset="0"/>
              </a:rPr>
              <a:t>milestone</a:t>
            </a:r>
          </a:p>
        </p:txBody>
      </p:sp>
      <p:pic>
        <p:nvPicPr>
          <p:cNvPr id="21" name="Graphic 20" descr="Badge New with solid fill">
            <a:extLst>
              <a:ext uri="{FF2B5EF4-FFF2-40B4-BE49-F238E27FC236}">
                <a16:creationId xmlns:a16="http://schemas.microsoft.com/office/drawing/2014/main" id="{157676EA-3911-8240-8162-9268F2774C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95652" y="4681749"/>
            <a:ext cx="190445" cy="190445"/>
          </a:xfrm>
          <a:prstGeom prst="rect">
            <a:avLst/>
          </a:prstGeom>
        </p:spPr>
      </p:pic>
    </p:spTree>
    <p:extLst>
      <p:ext uri="{BB962C8B-B14F-4D97-AF65-F5344CB8AC3E}">
        <p14:creationId xmlns:p14="http://schemas.microsoft.com/office/powerpoint/2010/main" val="34460822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hart Gantt Single Month">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1F2617F7-0353-C142-9B1C-F7EE0C427CCE}"/>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graphicFrame>
        <p:nvGraphicFramePr>
          <p:cNvPr id="24" name="Table 24">
            <a:extLst>
              <a:ext uri="{FF2B5EF4-FFF2-40B4-BE49-F238E27FC236}">
                <a16:creationId xmlns:a16="http://schemas.microsoft.com/office/drawing/2014/main" id="{A57DA171-028C-FF4D-BCC0-990FF2F78720}"/>
              </a:ext>
            </a:extLst>
          </p:cNvPr>
          <p:cNvGraphicFramePr>
            <a:graphicFrameLocks noGrp="1"/>
          </p:cNvGraphicFramePr>
          <p:nvPr userDrawn="1"/>
        </p:nvGraphicFramePr>
        <p:xfrm>
          <a:off x="344869" y="846944"/>
          <a:ext cx="8509681" cy="3298880"/>
        </p:xfrm>
        <a:graphic>
          <a:graphicData uri="http://schemas.openxmlformats.org/drawingml/2006/table">
            <a:tbl>
              <a:tblPr firstRow="1" bandRow="1">
                <a:tableStyleId>{00A15C55-8517-42AA-B614-E9B94910E393}</a:tableStyleId>
              </a:tblPr>
              <a:tblGrid>
                <a:gridCol w="588286">
                  <a:extLst>
                    <a:ext uri="{9D8B030D-6E8A-4147-A177-3AD203B41FA5}">
                      <a16:colId xmlns:a16="http://schemas.microsoft.com/office/drawing/2014/main" val="1892051769"/>
                    </a:ext>
                  </a:extLst>
                </a:gridCol>
                <a:gridCol w="588286">
                  <a:extLst>
                    <a:ext uri="{9D8B030D-6E8A-4147-A177-3AD203B41FA5}">
                      <a16:colId xmlns:a16="http://schemas.microsoft.com/office/drawing/2014/main" val="686504894"/>
                    </a:ext>
                  </a:extLst>
                </a:gridCol>
                <a:gridCol w="588286">
                  <a:extLst>
                    <a:ext uri="{9D8B030D-6E8A-4147-A177-3AD203B41FA5}">
                      <a16:colId xmlns:a16="http://schemas.microsoft.com/office/drawing/2014/main" val="3433572008"/>
                    </a:ext>
                  </a:extLst>
                </a:gridCol>
                <a:gridCol w="588286">
                  <a:extLst>
                    <a:ext uri="{9D8B030D-6E8A-4147-A177-3AD203B41FA5}">
                      <a16:colId xmlns:a16="http://schemas.microsoft.com/office/drawing/2014/main" val="383357342"/>
                    </a:ext>
                  </a:extLst>
                </a:gridCol>
                <a:gridCol w="588286">
                  <a:extLst>
                    <a:ext uri="{9D8B030D-6E8A-4147-A177-3AD203B41FA5}">
                      <a16:colId xmlns:a16="http://schemas.microsoft.com/office/drawing/2014/main" val="1324295280"/>
                    </a:ext>
                  </a:extLst>
                </a:gridCol>
                <a:gridCol w="588286">
                  <a:extLst>
                    <a:ext uri="{9D8B030D-6E8A-4147-A177-3AD203B41FA5}">
                      <a16:colId xmlns:a16="http://schemas.microsoft.com/office/drawing/2014/main" val="2002442875"/>
                    </a:ext>
                  </a:extLst>
                </a:gridCol>
                <a:gridCol w="588286">
                  <a:extLst>
                    <a:ext uri="{9D8B030D-6E8A-4147-A177-3AD203B41FA5}">
                      <a16:colId xmlns:a16="http://schemas.microsoft.com/office/drawing/2014/main" val="3607594002"/>
                    </a:ext>
                  </a:extLst>
                </a:gridCol>
                <a:gridCol w="588286">
                  <a:extLst>
                    <a:ext uri="{9D8B030D-6E8A-4147-A177-3AD203B41FA5}">
                      <a16:colId xmlns:a16="http://schemas.microsoft.com/office/drawing/2014/main" val="1915894691"/>
                    </a:ext>
                  </a:extLst>
                </a:gridCol>
                <a:gridCol w="588286">
                  <a:extLst>
                    <a:ext uri="{9D8B030D-6E8A-4147-A177-3AD203B41FA5}">
                      <a16:colId xmlns:a16="http://schemas.microsoft.com/office/drawing/2014/main" val="3774569834"/>
                    </a:ext>
                  </a:extLst>
                </a:gridCol>
                <a:gridCol w="588286">
                  <a:extLst>
                    <a:ext uri="{9D8B030D-6E8A-4147-A177-3AD203B41FA5}">
                      <a16:colId xmlns:a16="http://schemas.microsoft.com/office/drawing/2014/main" val="916596500"/>
                    </a:ext>
                  </a:extLst>
                </a:gridCol>
                <a:gridCol w="588286">
                  <a:extLst>
                    <a:ext uri="{9D8B030D-6E8A-4147-A177-3AD203B41FA5}">
                      <a16:colId xmlns:a16="http://schemas.microsoft.com/office/drawing/2014/main" val="1945878299"/>
                    </a:ext>
                  </a:extLst>
                </a:gridCol>
                <a:gridCol w="2038535">
                  <a:extLst>
                    <a:ext uri="{9D8B030D-6E8A-4147-A177-3AD203B41FA5}">
                      <a16:colId xmlns:a16="http://schemas.microsoft.com/office/drawing/2014/main" val="1583558004"/>
                    </a:ext>
                  </a:extLst>
                </a:gridCol>
              </a:tblGrid>
              <a:tr h="211660">
                <a:tc gridSpan="12">
                  <a:txBody>
                    <a:bodyPr/>
                    <a:lstStyle/>
                    <a:p>
                      <a:pPr algn="ctr"/>
                      <a:r>
                        <a:rPr lang="en-US" b="0" i="0" dirty="0">
                          <a:solidFill>
                            <a:schemeClr val="accent5"/>
                          </a:solidFill>
                          <a:latin typeface="Source Sans Pro" panose="020B0503030403020204" pitchFamily="34" charset="0"/>
                        </a:rPr>
                        <a:t>Month</a:t>
                      </a:r>
                      <a:endParaRPr lang="en-US" dirty="0">
                        <a:solidFill>
                          <a:schemeClr val="accent5"/>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hMerge="1">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hMerge="1">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hMerge="1">
                  <a:txBody>
                    <a:bodyPr/>
                    <a:lstStyle/>
                    <a:p>
                      <a:pPr algn="ctr"/>
                      <a:r>
                        <a:rPr lang="en-US" b="0" i="0" dirty="0">
                          <a:latin typeface="Source Sans Pro" panose="020B0503030403020204" pitchFamily="34" charset="0"/>
                        </a:rPr>
                        <a:t>February</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hMerge="1">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hMerge="1">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hMerge="1">
                  <a:txBody>
                    <a:bodyPr/>
                    <a:lstStyle/>
                    <a:p>
                      <a:pPr algn="ctr"/>
                      <a:r>
                        <a:rPr lang="en-US" b="0" i="0" dirty="0">
                          <a:latin typeface="Source Sans Pro" panose="020B0503030403020204" pitchFamily="34" charset="0"/>
                        </a:rPr>
                        <a:t>March</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hMerge="1">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hMerge="1">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05972210"/>
                  </a:ext>
                </a:extLst>
              </a:tr>
              <a:tr h="374260">
                <a:tc>
                  <a:txBody>
                    <a:bodyPr/>
                    <a:lstStyle/>
                    <a:p>
                      <a:endParaRPr lang="en-US" dirty="0">
                        <a:solidFill>
                          <a:schemeClr val="tx1"/>
                        </a:solidFill>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1680909"/>
                  </a:ext>
                </a:extLst>
              </a:tr>
              <a:tr h="374260">
                <a:tc>
                  <a:txBody>
                    <a:bodyPr/>
                    <a:lstStyle/>
                    <a:p>
                      <a:endParaRPr lang="en-US" dirty="0">
                        <a:solidFill>
                          <a:schemeClr val="tx1"/>
                        </a:solidFill>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7497220"/>
                  </a:ext>
                </a:extLst>
              </a:tr>
              <a:tr h="374260">
                <a:tc>
                  <a:txBody>
                    <a:bodyPr/>
                    <a:lstStyle/>
                    <a:p>
                      <a:endParaRPr lang="en-US" dirty="0">
                        <a:solidFill>
                          <a:schemeClr val="tx1"/>
                        </a:solidFill>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1981084"/>
                  </a:ext>
                </a:extLst>
              </a:tr>
              <a:tr h="374260">
                <a:tc>
                  <a:txBody>
                    <a:bodyPr/>
                    <a:lstStyle/>
                    <a:p>
                      <a:endParaRPr lang="en-US" dirty="0">
                        <a:solidFill>
                          <a:schemeClr val="tx1"/>
                        </a:solidFill>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0762030"/>
                  </a:ext>
                </a:extLst>
              </a:tr>
              <a:tr h="374260">
                <a:tc>
                  <a:txBody>
                    <a:bodyPr/>
                    <a:lstStyle/>
                    <a:p>
                      <a:endParaRPr lang="en-US" dirty="0">
                        <a:solidFill>
                          <a:schemeClr val="tx1"/>
                        </a:solidFill>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404419"/>
                  </a:ext>
                </a:extLst>
              </a:tr>
              <a:tr h="374260">
                <a:tc>
                  <a:txBody>
                    <a:bodyPr/>
                    <a:lstStyle/>
                    <a:p>
                      <a:endParaRPr lang="en-US" dirty="0">
                        <a:solidFill>
                          <a:schemeClr val="tx1"/>
                        </a:solidFill>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6019511"/>
                  </a:ext>
                </a:extLst>
              </a:tr>
              <a:tr h="374260">
                <a:tc>
                  <a:txBody>
                    <a:bodyPr/>
                    <a:lstStyle/>
                    <a:p>
                      <a:endParaRPr lang="en-US" dirty="0">
                        <a:solidFill>
                          <a:schemeClr val="tx1"/>
                        </a:solidFill>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829840"/>
                  </a:ext>
                </a:extLst>
              </a:tr>
              <a:tr h="374260">
                <a:tc>
                  <a:txBody>
                    <a:bodyPr/>
                    <a:lstStyle/>
                    <a:p>
                      <a:endParaRPr lang="en-US" dirty="0">
                        <a:solidFill>
                          <a:schemeClr val="tx1"/>
                        </a:solidFill>
                      </a:endParaRPr>
                    </a:p>
                  </a:txBody>
                  <a:tcP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3819815"/>
                  </a:ext>
                </a:extLst>
              </a:tr>
            </a:tbl>
          </a:graphicData>
        </a:graphic>
      </p:graphicFrame>
      <p:sp>
        <p:nvSpPr>
          <p:cNvPr id="2" name="Pentagon 1">
            <a:extLst>
              <a:ext uri="{FF2B5EF4-FFF2-40B4-BE49-F238E27FC236}">
                <a16:creationId xmlns:a16="http://schemas.microsoft.com/office/drawing/2014/main" id="{54F11AFE-C7DE-F149-BBCC-A3FFE61F03AA}"/>
              </a:ext>
            </a:extLst>
          </p:cNvPr>
          <p:cNvSpPr/>
          <p:nvPr userDrawn="1"/>
        </p:nvSpPr>
        <p:spPr>
          <a:xfrm>
            <a:off x="344869" y="1207552"/>
            <a:ext cx="1184116" cy="282872"/>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latin typeface="Source Sans Pro" panose="020B0503030403020204" pitchFamily="34" charset="0"/>
              </a:rPr>
              <a:t>Date here      </a:t>
            </a:r>
          </a:p>
        </p:txBody>
      </p:sp>
      <p:sp>
        <p:nvSpPr>
          <p:cNvPr id="7" name="Pentagon 6">
            <a:extLst>
              <a:ext uri="{FF2B5EF4-FFF2-40B4-BE49-F238E27FC236}">
                <a16:creationId xmlns:a16="http://schemas.microsoft.com/office/drawing/2014/main" id="{29452672-BF2A-ED4D-8A48-2C93A88B30C9}"/>
              </a:ext>
            </a:extLst>
          </p:cNvPr>
          <p:cNvSpPr/>
          <p:nvPr userDrawn="1"/>
        </p:nvSpPr>
        <p:spPr>
          <a:xfrm>
            <a:off x="1528985" y="1566512"/>
            <a:ext cx="2233869" cy="282872"/>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latin typeface="Source Sans Pro" panose="020B0503030403020204" pitchFamily="34" charset="0"/>
              </a:rPr>
              <a:t>Date here      </a:t>
            </a:r>
          </a:p>
        </p:txBody>
      </p:sp>
      <p:sp>
        <p:nvSpPr>
          <p:cNvPr id="8" name="Pentagon 7">
            <a:extLst>
              <a:ext uri="{FF2B5EF4-FFF2-40B4-BE49-F238E27FC236}">
                <a16:creationId xmlns:a16="http://schemas.microsoft.com/office/drawing/2014/main" id="{F83E6265-5AC6-CD40-9BCC-4316CCA138AD}"/>
              </a:ext>
            </a:extLst>
          </p:cNvPr>
          <p:cNvSpPr/>
          <p:nvPr userDrawn="1"/>
        </p:nvSpPr>
        <p:spPr>
          <a:xfrm>
            <a:off x="3591815" y="1943973"/>
            <a:ext cx="1092017" cy="282872"/>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latin typeface="Source Sans Pro" panose="020B0503030403020204" pitchFamily="34" charset="0"/>
              </a:rPr>
              <a:t>Date here      </a:t>
            </a:r>
          </a:p>
        </p:txBody>
      </p:sp>
      <p:sp>
        <p:nvSpPr>
          <p:cNvPr id="9" name="Pentagon 8">
            <a:extLst>
              <a:ext uri="{FF2B5EF4-FFF2-40B4-BE49-F238E27FC236}">
                <a16:creationId xmlns:a16="http://schemas.microsoft.com/office/drawing/2014/main" id="{DCAAA52A-A995-EA41-9916-97EE026DFC17}"/>
              </a:ext>
            </a:extLst>
          </p:cNvPr>
          <p:cNvSpPr/>
          <p:nvPr userDrawn="1"/>
        </p:nvSpPr>
        <p:spPr>
          <a:xfrm>
            <a:off x="4558842" y="2325522"/>
            <a:ext cx="1092017" cy="282872"/>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latin typeface="Source Sans Pro" panose="020B0503030403020204" pitchFamily="34" charset="0"/>
              </a:rPr>
              <a:t>Date here      </a:t>
            </a:r>
          </a:p>
        </p:txBody>
      </p:sp>
      <p:sp>
        <p:nvSpPr>
          <p:cNvPr id="10" name="Pentagon 9">
            <a:extLst>
              <a:ext uri="{FF2B5EF4-FFF2-40B4-BE49-F238E27FC236}">
                <a16:creationId xmlns:a16="http://schemas.microsoft.com/office/drawing/2014/main" id="{3D2535C5-D553-7741-B3CF-FF8B1D15BD26}"/>
              </a:ext>
            </a:extLst>
          </p:cNvPr>
          <p:cNvSpPr/>
          <p:nvPr userDrawn="1"/>
        </p:nvSpPr>
        <p:spPr>
          <a:xfrm>
            <a:off x="5308781" y="2693719"/>
            <a:ext cx="1092017" cy="282872"/>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latin typeface="Source Sans Pro" panose="020B0503030403020204" pitchFamily="34" charset="0"/>
              </a:rPr>
              <a:t>Date here      </a:t>
            </a:r>
          </a:p>
        </p:txBody>
      </p:sp>
      <p:sp>
        <p:nvSpPr>
          <p:cNvPr id="11" name="Pentagon 10">
            <a:extLst>
              <a:ext uri="{FF2B5EF4-FFF2-40B4-BE49-F238E27FC236}">
                <a16:creationId xmlns:a16="http://schemas.microsoft.com/office/drawing/2014/main" id="{FF6B32ED-667D-A041-9E9E-7CA7A3486884}"/>
              </a:ext>
            </a:extLst>
          </p:cNvPr>
          <p:cNvSpPr/>
          <p:nvPr userDrawn="1"/>
        </p:nvSpPr>
        <p:spPr>
          <a:xfrm>
            <a:off x="6262652" y="3068688"/>
            <a:ext cx="1092017" cy="28287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latin typeface="Source Sans Pro" panose="020B0503030403020204" pitchFamily="34" charset="0"/>
              </a:rPr>
              <a:t>Date here      </a:t>
            </a:r>
          </a:p>
        </p:txBody>
      </p:sp>
      <p:sp>
        <p:nvSpPr>
          <p:cNvPr id="12" name="Pentagon 11">
            <a:extLst>
              <a:ext uri="{FF2B5EF4-FFF2-40B4-BE49-F238E27FC236}">
                <a16:creationId xmlns:a16="http://schemas.microsoft.com/office/drawing/2014/main" id="{6064BB39-D2AB-0A42-A58A-CE80EFC78EE2}"/>
              </a:ext>
            </a:extLst>
          </p:cNvPr>
          <p:cNvSpPr/>
          <p:nvPr userDrawn="1"/>
        </p:nvSpPr>
        <p:spPr>
          <a:xfrm>
            <a:off x="7117846" y="3450430"/>
            <a:ext cx="1092017" cy="28287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latin typeface="Source Sans Pro" panose="020B0503030403020204" pitchFamily="34" charset="0"/>
              </a:rPr>
              <a:t>Date here      </a:t>
            </a:r>
          </a:p>
        </p:txBody>
      </p:sp>
      <p:sp>
        <p:nvSpPr>
          <p:cNvPr id="13" name="Pentagon 12">
            <a:extLst>
              <a:ext uri="{FF2B5EF4-FFF2-40B4-BE49-F238E27FC236}">
                <a16:creationId xmlns:a16="http://schemas.microsoft.com/office/drawing/2014/main" id="{AE2832E4-546A-4344-AF06-988E9D1CD3B3}"/>
              </a:ext>
            </a:extLst>
          </p:cNvPr>
          <p:cNvSpPr/>
          <p:nvPr userDrawn="1"/>
        </p:nvSpPr>
        <p:spPr>
          <a:xfrm>
            <a:off x="7703325" y="3823688"/>
            <a:ext cx="1092017" cy="28287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latin typeface="Source Sans Pro" panose="020B0503030403020204" pitchFamily="34" charset="0"/>
              </a:rPr>
              <a:t>Date here      </a:t>
            </a:r>
          </a:p>
        </p:txBody>
      </p:sp>
      <p:pic>
        <p:nvPicPr>
          <p:cNvPr id="14" name="Graphic 13" descr="Badge New with solid fill">
            <a:extLst>
              <a:ext uri="{FF2B5EF4-FFF2-40B4-BE49-F238E27FC236}">
                <a16:creationId xmlns:a16="http://schemas.microsoft.com/office/drawing/2014/main" id="{76440D75-D90A-E649-B7C3-1B7E0059C69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89946" y="1603331"/>
            <a:ext cx="190445" cy="190445"/>
          </a:xfrm>
          <a:prstGeom prst="rect">
            <a:avLst/>
          </a:prstGeom>
        </p:spPr>
      </p:pic>
      <p:pic>
        <p:nvPicPr>
          <p:cNvPr id="16" name="Graphic 15" descr="Badge New with solid fill">
            <a:extLst>
              <a:ext uri="{FF2B5EF4-FFF2-40B4-BE49-F238E27FC236}">
                <a16:creationId xmlns:a16="http://schemas.microsoft.com/office/drawing/2014/main" id="{03DFB722-1885-AA49-99A3-4B736FFE5C3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24773" y="2748025"/>
            <a:ext cx="190445" cy="190445"/>
          </a:xfrm>
          <a:prstGeom prst="rect">
            <a:avLst/>
          </a:prstGeom>
        </p:spPr>
      </p:pic>
      <p:pic>
        <p:nvPicPr>
          <p:cNvPr id="17" name="Graphic 16" descr="Badge New with solid fill">
            <a:extLst>
              <a:ext uri="{FF2B5EF4-FFF2-40B4-BE49-F238E27FC236}">
                <a16:creationId xmlns:a16="http://schemas.microsoft.com/office/drawing/2014/main" id="{C654F79C-164A-3249-93DC-EB638B6746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54325" y="3484705"/>
            <a:ext cx="190445" cy="190445"/>
          </a:xfrm>
          <a:prstGeom prst="rect">
            <a:avLst/>
          </a:prstGeom>
        </p:spPr>
      </p:pic>
      <p:sp>
        <p:nvSpPr>
          <p:cNvPr id="15" name="Pentagon 14">
            <a:extLst>
              <a:ext uri="{FF2B5EF4-FFF2-40B4-BE49-F238E27FC236}">
                <a16:creationId xmlns:a16="http://schemas.microsoft.com/office/drawing/2014/main" id="{E23C8192-5212-324C-917D-C50B95E52F45}"/>
              </a:ext>
            </a:extLst>
          </p:cNvPr>
          <p:cNvSpPr/>
          <p:nvPr userDrawn="1"/>
        </p:nvSpPr>
        <p:spPr>
          <a:xfrm>
            <a:off x="305922" y="4681005"/>
            <a:ext cx="915255" cy="282872"/>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latin typeface="Source Sans Pro" panose="020B0503030403020204" pitchFamily="34" charset="0"/>
              </a:rPr>
              <a:t>Team A</a:t>
            </a:r>
          </a:p>
        </p:txBody>
      </p:sp>
      <p:sp>
        <p:nvSpPr>
          <p:cNvPr id="18" name="Pentagon 17">
            <a:extLst>
              <a:ext uri="{FF2B5EF4-FFF2-40B4-BE49-F238E27FC236}">
                <a16:creationId xmlns:a16="http://schemas.microsoft.com/office/drawing/2014/main" id="{A4036661-1847-5047-826C-D82E2748B594}"/>
              </a:ext>
            </a:extLst>
          </p:cNvPr>
          <p:cNvSpPr/>
          <p:nvPr userDrawn="1"/>
        </p:nvSpPr>
        <p:spPr>
          <a:xfrm>
            <a:off x="1339268" y="4681005"/>
            <a:ext cx="915255" cy="282872"/>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latin typeface="Source Sans Pro" panose="020B0503030403020204" pitchFamily="34" charset="0"/>
              </a:rPr>
              <a:t>Team B</a:t>
            </a:r>
          </a:p>
        </p:txBody>
      </p:sp>
      <p:sp>
        <p:nvSpPr>
          <p:cNvPr id="19" name="Pentagon 18">
            <a:extLst>
              <a:ext uri="{FF2B5EF4-FFF2-40B4-BE49-F238E27FC236}">
                <a16:creationId xmlns:a16="http://schemas.microsoft.com/office/drawing/2014/main" id="{8C061F99-6559-E547-9BB3-A94D741F51D2}"/>
              </a:ext>
            </a:extLst>
          </p:cNvPr>
          <p:cNvSpPr/>
          <p:nvPr userDrawn="1"/>
        </p:nvSpPr>
        <p:spPr>
          <a:xfrm>
            <a:off x="2335444" y="4681005"/>
            <a:ext cx="915255" cy="28287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latin typeface="Source Sans Pro" panose="020B0503030403020204" pitchFamily="34" charset="0"/>
              </a:rPr>
              <a:t>Team C</a:t>
            </a:r>
          </a:p>
        </p:txBody>
      </p:sp>
      <p:sp>
        <p:nvSpPr>
          <p:cNvPr id="20" name="Pentagon 19">
            <a:extLst>
              <a:ext uri="{FF2B5EF4-FFF2-40B4-BE49-F238E27FC236}">
                <a16:creationId xmlns:a16="http://schemas.microsoft.com/office/drawing/2014/main" id="{27FF471A-4A02-E843-A384-2CF3B1D4CAB4}"/>
              </a:ext>
            </a:extLst>
          </p:cNvPr>
          <p:cNvSpPr/>
          <p:nvPr userDrawn="1"/>
        </p:nvSpPr>
        <p:spPr>
          <a:xfrm>
            <a:off x="3591815" y="4681005"/>
            <a:ext cx="915255" cy="282872"/>
          </a:xfrm>
          <a:prstGeom prst="homePlat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i="0" dirty="0">
                <a:solidFill>
                  <a:schemeClr val="tx1"/>
                </a:solidFill>
                <a:latin typeface="Source Sans Pro" panose="020B0503030403020204" pitchFamily="34" charset="0"/>
              </a:rPr>
              <a:t>milestone</a:t>
            </a:r>
          </a:p>
        </p:txBody>
      </p:sp>
      <p:pic>
        <p:nvPicPr>
          <p:cNvPr id="21" name="Graphic 20" descr="Badge New with solid fill">
            <a:extLst>
              <a:ext uri="{FF2B5EF4-FFF2-40B4-BE49-F238E27FC236}">
                <a16:creationId xmlns:a16="http://schemas.microsoft.com/office/drawing/2014/main" id="{157676EA-3911-8240-8162-9268F2774C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19999" y="4715588"/>
            <a:ext cx="190445" cy="190445"/>
          </a:xfrm>
          <a:prstGeom prst="rect">
            <a:avLst/>
          </a:prstGeom>
        </p:spPr>
      </p:pic>
    </p:spTree>
    <p:extLst>
      <p:ext uri="{BB962C8B-B14F-4D97-AF65-F5344CB8AC3E}">
        <p14:creationId xmlns:p14="http://schemas.microsoft.com/office/powerpoint/2010/main" val="40955022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hart Pie Multi Color">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1F2617F7-0353-C142-9B1C-F7EE0C427CCE}"/>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graphicFrame>
        <p:nvGraphicFramePr>
          <p:cNvPr id="3" name="Chart 2">
            <a:extLst>
              <a:ext uri="{FF2B5EF4-FFF2-40B4-BE49-F238E27FC236}">
                <a16:creationId xmlns:a16="http://schemas.microsoft.com/office/drawing/2014/main" id="{AD7E74DD-A8B7-164B-8832-8A77899D1CBF}"/>
              </a:ext>
            </a:extLst>
          </p:cNvPr>
          <p:cNvGraphicFramePr/>
          <p:nvPr userDrawn="1"/>
        </p:nvGraphicFramePr>
        <p:xfrm>
          <a:off x="2193340" y="1011588"/>
          <a:ext cx="4407757" cy="381523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662005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hart Pie Mono color">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1F2617F7-0353-C142-9B1C-F7EE0C427CCE}"/>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graphicFrame>
        <p:nvGraphicFramePr>
          <p:cNvPr id="3" name="Chart 2">
            <a:extLst>
              <a:ext uri="{FF2B5EF4-FFF2-40B4-BE49-F238E27FC236}">
                <a16:creationId xmlns:a16="http://schemas.microsoft.com/office/drawing/2014/main" id="{AD7E74DD-A8B7-164B-8832-8A77899D1CBF}"/>
              </a:ext>
            </a:extLst>
          </p:cNvPr>
          <p:cNvGraphicFramePr/>
          <p:nvPr userDrawn="1"/>
        </p:nvGraphicFramePr>
        <p:xfrm>
          <a:off x="2193340" y="1011588"/>
          <a:ext cx="4407757" cy="381523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124890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hart Bar Vertical Single">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1F2617F7-0353-C142-9B1C-F7EE0C427CCE}"/>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graphicFrame>
        <p:nvGraphicFramePr>
          <p:cNvPr id="2" name="Chart 1">
            <a:extLst>
              <a:ext uri="{FF2B5EF4-FFF2-40B4-BE49-F238E27FC236}">
                <a16:creationId xmlns:a16="http://schemas.microsoft.com/office/drawing/2014/main" id="{A5F243C5-D83A-814B-82B2-DC48D3BD9AE1}"/>
              </a:ext>
            </a:extLst>
          </p:cNvPr>
          <p:cNvGraphicFramePr/>
          <p:nvPr userDrawn="1"/>
        </p:nvGraphicFramePr>
        <p:xfrm>
          <a:off x="1524000" y="957761"/>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550735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hart Bar Vertical Multi">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1F2617F7-0353-C142-9B1C-F7EE0C427CCE}"/>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dirty="0"/>
              <a:t>Click to edit Master title style</a:t>
            </a:r>
          </a:p>
        </p:txBody>
      </p:sp>
      <p:graphicFrame>
        <p:nvGraphicFramePr>
          <p:cNvPr id="2" name="Chart 1">
            <a:extLst>
              <a:ext uri="{FF2B5EF4-FFF2-40B4-BE49-F238E27FC236}">
                <a16:creationId xmlns:a16="http://schemas.microsoft.com/office/drawing/2014/main" id="{A5F243C5-D83A-814B-82B2-DC48D3BD9AE1}"/>
              </a:ext>
            </a:extLst>
          </p:cNvPr>
          <p:cNvGraphicFramePr/>
          <p:nvPr userDrawn="1"/>
        </p:nvGraphicFramePr>
        <p:xfrm>
          <a:off x="1524000" y="957761"/>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67481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hart Bar Horizontal">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1F2617F7-0353-C142-9B1C-F7EE0C427CCE}"/>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graphicFrame>
        <p:nvGraphicFramePr>
          <p:cNvPr id="3" name="Chart 2">
            <a:extLst>
              <a:ext uri="{FF2B5EF4-FFF2-40B4-BE49-F238E27FC236}">
                <a16:creationId xmlns:a16="http://schemas.microsoft.com/office/drawing/2014/main" id="{F7EBE5CB-04EB-FF43-A099-0AAE14E9FDEC}"/>
              </a:ext>
            </a:extLst>
          </p:cNvPr>
          <p:cNvGraphicFramePr/>
          <p:nvPr userDrawn="1"/>
        </p:nvGraphicFramePr>
        <p:xfrm>
          <a:off x="1438030" y="888261"/>
          <a:ext cx="6596185"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936171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 numbers w/ text - horizontal">
    <p:spTree>
      <p:nvGrpSpPr>
        <p:cNvPr id="1" name="Shape 16"/>
        <p:cNvGrpSpPr/>
        <p:nvPr/>
      </p:nvGrpSpPr>
      <p:grpSpPr>
        <a:xfrm>
          <a:off x="0" y="0"/>
          <a:ext cx="0" cy="0"/>
          <a:chOff x="0" y="0"/>
          <a:chExt cx="0" cy="0"/>
        </a:xfrm>
      </p:grpSpPr>
      <p:sp>
        <p:nvSpPr>
          <p:cNvPr id="27" name="Text Placeholder 2">
            <a:extLst>
              <a:ext uri="{FF2B5EF4-FFF2-40B4-BE49-F238E27FC236}">
                <a16:creationId xmlns:a16="http://schemas.microsoft.com/office/drawing/2014/main" id="{37B5C1DC-0C10-294B-95BF-2F2C22BEB0BB}"/>
              </a:ext>
            </a:extLst>
          </p:cNvPr>
          <p:cNvSpPr>
            <a:spLocks noGrp="1"/>
          </p:cNvSpPr>
          <p:nvPr>
            <p:ph type="body" sz="quarter" idx="12" hasCustomPrompt="1"/>
          </p:nvPr>
        </p:nvSpPr>
        <p:spPr>
          <a:xfrm>
            <a:off x="709476" y="2573502"/>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8" name="Text Placeholder 7">
            <a:extLst>
              <a:ext uri="{FF2B5EF4-FFF2-40B4-BE49-F238E27FC236}">
                <a16:creationId xmlns:a16="http://schemas.microsoft.com/office/drawing/2014/main" id="{52BFF021-868A-0D40-A15A-A12658CC648D}"/>
              </a:ext>
            </a:extLst>
          </p:cNvPr>
          <p:cNvSpPr>
            <a:spLocks noGrp="1" noChangeAspect="1"/>
          </p:cNvSpPr>
          <p:nvPr>
            <p:ph type="body" sz="quarter" idx="15" hasCustomPrompt="1"/>
          </p:nvPr>
        </p:nvSpPr>
        <p:spPr>
          <a:xfrm>
            <a:off x="1561328"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1" name="Text Placeholder 7">
            <a:extLst>
              <a:ext uri="{FF2B5EF4-FFF2-40B4-BE49-F238E27FC236}">
                <a16:creationId xmlns:a16="http://schemas.microsoft.com/office/drawing/2014/main" id="{AD3662F7-3E47-2442-89FA-69F979862FE6}"/>
              </a:ext>
            </a:extLst>
          </p:cNvPr>
          <p:cNvSpPr>
            <a:spLocks noGrp="1" noChangeAspect="1"/>
          </p:cNvSpPr>
          <p:nvPr>
            <p:ph type="body" sz="quarter" idx="16" hasCustomPrompt="1"/>
          </p:nvPr>
        </p:nvSpPr>
        <p:spPr>
          <a:xfrm>
            <a:off x="4160345"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2" name="Text Placeholder 7">
            <a:extLst>
              <a:ext uri="{FF2B5EF4-FFF2-40B4-BE49-F238E27FC236}">
                <a16:creationId xmlns:a16="http://schemas.microsoft.com/office/drawing/2014/main" id="{AA291832-E750-8948-8CDC-440F8C115BAD}"/>
              </a:ext>
            </a:extLst>
          </p:cNvPr>
          <p:cNvSpPr>
            <a:spLocks noGrp="1" noChangeAspect="1"/>
          </p:cNvSpPr>
          <p:nvPr>
            <p:ph type="body" sz="quarter" idx="17" hasCustomPrompt="1"/>
          </p:nvPr>
        </p:nvSpPr>
        <p:spPr>
          <a:xfrm>
            <a:off x="6759362"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6" name="Text Placeholder 2">
            <a:extLst>
              <a:ext uri="{FF2B5EF4-FFF2-40B4-BE49-F238E27FC236}">
                <a16:creationId xmlns:a16="http://schemas.microsoft.com/office/drawing/2014/main" id="{93C8FB82-288F-A648-AD26-E9D13B151D69}"/>
              </a:ext>
            </a:extLst>
          </p:cNvPr>
          <p:cNvSpPr>
            <a:spLocks noGrp="1"/>
          </p:cNvSpPr>
          <p:nvPr>
            <p:ph type="body" sz="quarter" idx="20" hasCustomPrompt="1"/>
          </p:nvPr>
        </p:nvSpPr>
        <p:spPr>
          <a:xfrm>
            <a:off x="709476" y="2961809"/>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7" name="Text Placeholder 2">
            <a:extLst>
              <a:ext uri="{FF2B5EF4-FFF2-40B4-BE49-F238E27FC236}">
                <a16:creationId xmlns:a16="http://schemas.microsoft.com/office/drawing/2014/main" id="{116ECAFD-50AC-B844-B6F8-EC2D8DAB7727}"/>
              </a:ext>
            </a:extLst>
          </p:cNvPr>
          <p:cNvSpPr>
            <a:spLocks noGrp="1"/>
          </p:cNvSpPr>
          <p:nvPr>
            <p:ph type="body" sz="quarter" idx="21" hasCustomPrompt="1"/>
          </p:nvPr>
        </p:nvSpPr>
        <p:spPr>
          <a:xfrm>
            <a:off x="3314889" y="2573502"/>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8" name="Text Placeholder 2">
            <a:extLst>
              <a:ext uri="{FF2B5EF4-FFF2-40B4-BE49-F238E27FC236}">
                <a16:creationId xmlns:a16="http://schemas.microsoft.com/office/drawing/2014/main" id="{82C3BD4F-C4E6-1240-B19A-868C6FE93402}"/>
              </a:ext>
            </a:extLst>
          </p:cNvPr>
          <p:cNvSpPr>
            <a:spLocks noGrp="1"/>
          </p:cNvSpPr>
          <p:nvPr>
            <p:ph type="body" sz="quarter" idx="22" hasCustomPrompt="1"/>
          </p:nvPr>
        </p:nvSpPr>
        <p:spPr>
          <a:xfrm>
            <a:off x="3314889" y="2961809"/>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9" name="Text Placeholder 2">
            <a:extLst>
              <a:ext uri="{FF2B5EF4-FFF2-40B4-BE49-F238E27FC236}">
                <a16:creationId xmlns:a16="http://schemas.microsoft.com/office/drawing/2014/main" id="{EF82FB51-92F0-A345-BB98-0436BCA14349}"/>
              </a:ext>
            </a:extLst>
          </p:cNvPr>
          <p:cNvSpPr>
            <a:spLocks noGrp="1"/>
          </p:cNvSpPr>
          <p:nvPr>
            <p:ph type="body" sz="quarter" idx="23" hasCustomPrompt="1"/>
          </p:nvPr>
        </p:nvSpPr>
        <p:spPr>
          <a:xfrm>
            <a:off x="5907777" y="2573502"/>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40" name="Text Placeholder 2">
            <a:extLst>
              <a:ext uri="{FF2B5EF4-FFF2-40B4-BE49-F238E27FC236}">
                <a16:creationId xmlns:a16="http://schemas.microsoft.com/office/drawing/2014/main" id="{B1780C7F-B382-1444-94CB-9EDE0A450B01}"/>
              </a:ext>
            </a:extLst>
          </p:cNvPr>
          <p:cNvSpPr>
            <a:spLocks noGrp="1"/>
          </p:cNvSpPr>
          <p:nvPr>
            <p:ph type="body" sz="quarter" idx="24" hasCustomPrompt="1"/>
          </p:nvPr>
        </p:nvSpPr>
        <p:spPr>
          <a:xfrm>
            <a:off x="5907777" y="2961809"/>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Tree>
    <p:extLst>
      <p:ext uri="{BB962C8B-B14F-4D97-AF65-F5344CB8AC3E}">
        <p14:creationId xmlns:p14="http://schemas.microsoft.com/office/powerpoint/2010/main" val="33236274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hart Timelini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A45FC-620F-FD4F-9C81-C42E11F50004}"/>
              </a:ext>
            </a:extLst>
          </p:cNvPr>
          <p:cNvSpPr>
            <a:spLocks noGrp="1"/>
          </p:cNvSpPr>
          <p:nvPr>
            <p:ph type="title"/>
          </p:nvPr>
        </p:nvSpPr>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26F9011B-0444-444B-8CB1-DD7931248512}"/>
              </a:ext>
            </a:extLst>
          </p:cNvPr>
          <p:cNvCxnSpPr/>
          <p:nvPr userDrawn="1"/>
        </p:nvCxnSpPr>
        <p:spPr>
          <a:xfrm flipH="1">
            <a:off x="0" y="2768146"/>
            <a:ext cx="9144000" cy="0"/>
          </a:xfrm>
          <a:prstGeom prst="line">
            <a:avLst/>
          </a:prstGeom>
          <a:ln w="12700">
            <a:solidFill>
              <a:schemeClr val="accent2"/>
            </a:solidFill>
            <a:tailEnd w="sm" len="sm"/>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9CBB52A-6ECC-6E4E-A13B-17125EF36A4C}"/>
              </a:ext>
            </a:extLst>
          </p:cNvPr>
          <p:cNvCxnSpPr/>
          <p:nvPr userDrawn="1"/>
        </p:nvCxnSpPr>
        <p:spPr>
          <a:xfrm>
            <a:off x="426719" y="1785206"/>
            <a:ext cx="0" cy="973137"/>
          </a:xfrm>
          <a:prstGeom prst="line">
            <a:avLst/>
          </a:prstGeom>
          <a:ln>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B131153-45E3-6646-8019-323AF98590F4}"/>
              </a:ext>
            </a:extLst>
          </p:cNvPr>
          <p:cNvSpPr txBox="1"/>
          <p:nvPr userDrawn="1"/>
        </p:nvSpPr>
        <p:spPr>
          <a:xfrm>
            <a:off x="299459" y="1422195"/>
            <a:ext cx="949722" cy="304699"/>
          </a:xfrm>
          <a:prstGeom prst="rect">
            <a:avLst/>
          </a:prstGeom>
          <a:noFill/>
        </p:spPr>
        <p:txBody>
          <a:bodyPr wrap="square" rtlCol="0">
            <a:spAutoFit/>
          </a:bodyPr>
          <a:lstStyle/>
          <a:p>
            <a:pPr>
              <a:lnSpc>
                <a:spcPct val="120000"/>
              </a:lnSpc>
            </a:pPr>
            <a:r>
              <a:rPr lang="en-US" sz="1200" b="1" spc="-10" dirty="0">
                <a:solidFill>
                  <a:schemeClr val="bg2"/>
                </a:solidFill>
                <a:latin typeface="Source Sans Pro SemiBold" charset="0"/>
                <a:ea typeface="Source Sans Pro SemiBold" charset="0"/>
                <a:cs typeface="Source Sans Pro SemiBold" charset="0"/>
              </a:rPr>
              <a:t>Call out</a:t>
            </a:r>
          </a:p>
        </p:txBody>
      </p:sp>
      <p:cxnSp>
        <p:nvCxnSpPr>
          <p:cNvPr id="6" name="Straight Connector 5">
            <a:extLst>
              <a:ext uri="{FF2B5EF4-FFF2-40B4-BE49-F238E27FC236}">
                <a16:creationId xmlns:a16="http://schemas.microsoft.com/office/drawing/2014/main" id="{70BD38FB-2EF6-E345-B09B-8615BC346D3C}"/>
              </a:ext>
            </a:extLst>
          </p:cNvPr>
          <p:cNvCxnSpPr>
            <a:cxnSpLocks/>
          </p:cNvCxnSpPr>
          <p:nvPr userDrawn="1"/>
        </p:nvCxnSpPr>
        <p:spPr>
          <a:xfrm>
            <a:off x="1785257" y="2768382"/>
            <a:ext cx="0" cy="503864"/>
          </a:xfrm>
          <a:prstGeom prst="line">
            <a:avLst/>
          </a:prstGeom>
          <a:ln>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84725E9-E118-FE44-875E-67FE2D21C650}"/>
              </a:ext>
            </a:extLst>
          </p:cNvPr>
          <p:cNvSpPr txBox="1"/>
          <p:nvPr userDrawn="1"/>
        </p:nvSpPr>
        <p:spPr>
          <a:xfrm>
            <a:off x="1643254" y="3306949"/>
            <a:ext cx="747237" cy="304699"/>
          </a:xfrm>
          <a:prstGeom prst="rect">
            <a:avLst/>
          </a:prstGeom>
          <a:noFill/>
        </p:spPr>
        <p:txBody>
          <a:bodyPr wrap="square" rtlCol="0">
            <a:spAutoFit/>
          </a:bodyPr>
          <a:lstStyle/>
          <a:p>
            <a:pPr>
              <a:lnSpc>
                <a:spcPct val="120000"/>
              </a:lnSpc>
            </a:pPr>
            <a:r>
              <a:rPr lang="en-US" sz="1200" b="1" spc="-10" dirty="0">
                <a:solidFill>
                  <a:schemeClr val="bg2"/>
                </a:solidFill>
                <a:latin typeface="Source Sans Pro SemiBold" charset="0"/>
                <a:ea typeface="Source Sans Pro SemiBold" charset="0"/>
                <a:cs typeface="Source Sans Pro SemiBold" charset="0"/>
              </a:rPr>
              <a:t>Call out</a:t>
            </a:r>
          </a:p>
        </p:txBody>
      </p:sp>
      <p:cxnSp>
        <p:nvCxnSpPr>
          <p:cNvPr id="9" name="Straight Connector 8">
            <a:extLst>
              <a:ext uri="{FF2B5EF4-FFF2-40B4-BE49-F238E27FC236}">
                <a16:creationId xmlns:a16="http://schemas.microsoft.com/office/drawing/2014/main" id="{A238994B-DB3F-BC40-9EE5-5FA1E56A66B0}"/>
              </a:ext>
            </a:extLst>
          </p:cNvPr>
          <p:cNvCxnSpPr>
            <a:cxnSpLocks/>
          </p:cNvCxnSpPr>
          <p:nvPr userDrawn="1"/>
        </p:nvCxnSpPr>
        <p:spPr>
          <a:xfrm flipV="1">
            <a:off x="3287486" y="2076994"/>
            <a:ext cx="0" cy="691388"/>
          </a:xfrm>
          <a:prstGeom prst="line">
            <a:avLst/>
          </a:prstGeom>
          <a:ln>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105185-A433-D346-87D2-0CBD61AA49A5}"/>
              </a:ext>
            </a:extLst>
          </p:cNvPr>
          <p:cNvSpPr txBox="1"/>
          <p:nvPr userDrawn="1"/>
        </p:nvSpPr>
        <p:spPr>
          <a:xfrm>
            <a:off x="3158546" y="1750074"/>
            <a:ext cx="747237" cy="304699"/>
          </a:xfrm>
          <a:prstGeom prst="rect">
            <a:avLst/>
          </a:prstGeom>
          <a:noFill/>
        </p:spPr>
        <p:txBody>
          <a:bodyPr wrap="square" rtlCol="0">
            <a:spAutoFit/>
          </a:bodyPr>
          <a:lstStyle/>
          <a:p>
            <a:pPr>
              <a:lnSpc>
                <a:spcPct val="120000"/>
              </a:lnSpc>
            </a:pPr>
            <a:r>
              <a:rPr lang="en-US" sz="1200" b="1" spc="-10" dirty="0">
                <a:solidFill>
                  <a:schemeClr val="bg2"/>
                </a:solidFill>
                <a:latin typeface="Source Sans Pro SemiBold" charset="0"/>
                <a:ea typeface="Source Sans Pro SemiBold" charset="0"/>
                <a:cs typeface="Source Sans Pro SemiBold" charset="0"/>
              </a:rPr>
              <a:t>Call out</a:t>
            </a:r>
          </a:p>
        </p:txBody>
      </p:sp>
      <p:cxnSp>
        <p:nvCxnSpPr>
          <p:cNvPr id="12" name="Straight Connector 11">
            <a:extLst>
              <a:ext uri="{FF2B5EF4-FFF2-40B4-BE49-F238E27FC236}">
                <a16:creationId xmlns:a16="http://schemas.microsoft.com/office/drawing/2014/main" id="{CCFA1E40-F75A-3642-B259-5F41127A30D3}"/>
              </a:ext>
            </a:extLst>
          </p:cNvPr>
          <p:cNvCxnSpPr>
            <a:cxnSpLocks/>
          </p:cNvCxnSpPr>
          <p:nvPr userDrawn="1"/>
        </p:nvCxnSpPr>
        <p:spPr>
          <a:xfrm flipV="1">
            <a:off x="5135881" y="2765474"/>
            <a:ext cx="0" cy="518030"/>
          </a:xfrm>
          <a:prstGeom prst="line">
            <a:avLst/>
          </a:prstGeom>
          <a:ln>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9AED8EE-54BE-BC49-BB1B-477993FBF92B}"/>
              </a:ext>
            </a:extLst>
          </p:cNvPr>
          <p:cNvSpPr txBox="1"/>
          <p:nvPr userDrawn="1"/>
        </p:nvSpPr>
        <p:spPr>
          <a:xfrm>
            <a:off x="5020003" y="3395994"/>
            <a:ext cx="747237" cy="304699"/>
          </a:xfrm>
          <a:prstGeom prst="rect">
            <a:avLst/>
          </a:prstGeom>
          <a:noFill/>
        </p:spPr>
        <p:txBody>
          <a:bodyPr wrap="square" rtlCol="0">
            <a:spAutoFit/>
          </a:bodyPr>
          <a:lstStyle/>
          <a:p>
            <a:pPr>
              <a:lnSpc>
                <a:spcPct val="120000"/>
              </a:lnSpc>
            </a:pPr>
            <a:r>
              <a:rPr lang="en-US" sz="1200" b="1" spc="-10" dirty="0">
                <a:solidFill>
                  <a:schemeClr val="bg2"/>
                </a:solidFill>
                <a:latin typeface="Source Sans Pro SemiBold" charset="0"/>
                <a:ea typeface="Source Sans Pro SemiBold" charset="0"/>
                <a:cs typeface="Source Sans Pro SemiBold" charset="0"/>
              </a:rPr>
              <a:t>Call out</a:t>
            </a:r>
          </a:p>
        </p:txBody>
      </p:sp>
      <p:cxnSp>
        <p:nvCxnSpPr>
          <p:cNvPr id="15" name="Straight Connector 14">
            <a:extLst>
              <a:ext uri="{FF2B5EF4-FFF2-40B4-BE49-F238E27FC236}">
                <a16:creationId xmlns:a16="http://schemas.microsoft.com/office/drawing/2014/main" id="{36414E44-1495-294F-9F72-9CEB4F56FA08}"/>
              </a:ext>
            </a:extLst>
          </p:cNvPr>
          <p:cNvCxnSpPr>
            <a:cxnSpLocks/>
          </p:cNvCxnSpPr>
          <p:nvPr userDrawn="1"/>
        </p:nvCxnSpPr>
        <p:spPr>
          <a:xfrm flipV="1">
            <a:off x="6768738" y="2762794"/>
            <a:ext cx="0" cy="1129937"/>
          </a:xfrm>
          <a:prstGeom prst="line">
            <a:avLst/>
          </a:prstGeom>
          <a:ln>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A15833-892C-574D-8FF6-60F86A7340C5}"/>
              </a:ext>
            </a:extLst>
          </p:cNvPr>
          <p:cNvSpPr txBox="1"/>
          <p:nvPr userDrawn="1"/>
        </p:nvSpPr>
        <p:spPr>
          <a:xfrm>
            <a:off x="6613672" y="3951165"/>
            <a:ext cx="747237" cy="304699"/>
          </a:xfrm>
          <a:prstGeom prst="rect">
            <a:avLst/>
          </a:prstGeom>
          <a:noFill/>
        </p:spPr>
        <p:txBody>
          <a:bodyPr wrap="square" rtlCol="0">
            <a:spAutoFit/>
          </a:bodyPr>
          <a:lstStyle/>
          <a:p>
            <a:pPr>
              <a:lnSpc>
                <a:spcPct val="120000"/>
              </a:lnSpc>
            </a:pPr>
            <a:r>
              <a:rPr lang="en-US" sz="1200" b="1" spc="-10" dirty="0">
                <a:solidFill>
                  <a:schemeClr val="bg2"/>
                </a:solidFill>
                <a:latin typeface="Source Sans Pro SemiBold" charset="0"/>
                <a:ea typeface="Source Sans Pro SemiBold" charset="0"/>
                <a:cs typeface="Source Sans Pro SemiBold" charset="0"/>
              </a:rPr>
              <a:t>Call out</a:t>
            </a:r>
          </a:p>
        </p:txBody>
      </p:sp>
      <p:cxnSp>
        <p:nvCxnSpPr>
          <p:cNvPr id="18" name="Straight Connector 17">
            <a:extLst>
              <a:ext uri="{FF2B5EF4-FFF2-40B4-BE49-F238E27FC236}">
                <a16:creationId xmlns:a16="http://schemas.microsoft.com/office/drawing/2014/main" id="{E5161922-84B0-9943-9DC9-0226B7E86D79}"/>
              </a:ext>
            </a:extLst>
          </p:cNvPr>
          <p:cNvCxnSpPr>
            <a:cxnSpLocks/>
          </p:cNvCxnSpPr>
          <p:nvPr userDrawn="1"/>
        </p:nvCxnSpPr>
        <p:spPr>
          <a:xfrm flipV="1">
            <a:off x="7630887" y="2076994"/>
            <a:ext cx="0" cy="672738"/>
          </a:xfrm>
          <a:prstGeom prst="line">
            <a:avLst/>
          </a:prstGeom>
          <a:ln>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D2FC8F9-3D0D-484E-9E2F-4991752B2D2F}"/>
              </a:ext>
            </a:extLst>
          </p:cNvPr>
          <p:cNvSpPr txBox="1"/>
          <p:nvPr userDrawn="1"/>
        </p:nvSpPr>
        <p:spPr>
          <a:xfrm>
            <a:off x="7501946" y="1704354"/>
            <a:ext cx="747237" cy="304699"/>
          </a:xfrm>
          <a:prstGeom prst="rect">
            <a:avLst/>
          </a:prstGeom>
          <a:noFill/>
        </p:spPr>
        <p:txBody>
          <a:bodyPr wrap="square" rtlCol="0">
            <a:spAutoFit/>
          </a:bodyPr>
          <a:lstStyle/>
          <a:p>
            <a:pPr>
              <a:lnSpc>
                <a:spcPct val="120000"/>
              </a:lnSpc>
            </a:pPr>
            <a:r>
              <a:rPr lang="en-US" sz="1200" b="1" spc="-10" dirty="0">
                <a:solidFill>
                  <a:schemeClr val="bg2"/>
                </a:solidFill>
                <a:latin typeface="Source Sans Pro SemiBold" charset="0"/>
                <a:ea typeface="Source Sans Pro SemiBold" charset="0"/>
                <a:cs typeface="Source Sans Pro SemiBold" charset="0"/>
              </a:rPr>
              <a:t>Call out</a:t>
            </a:r>
          </a:p>
        </p:txBody>
      </p:sp>
    </p:spTree>
    <p:extLst>
      <p:ext uri="{BB962C8B-B14F-4D97-AF65-F5344CB8AC3E}">
        <p14:creationId xmlns:p14="http://schemas.microsoft.com/office/powerpoint/2010/main" val="21824099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hart Bar w. Labe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2195C-078A-A142-AA4C-1C37A39512D6}"/>
              </a:ext>
            </a:extLst>
          </p:cNvPr>
          <p:cNvSpPr>
            <a:spLocks noGrp="1"/>
          </p:cNvSpPr>
          <p:nvPr>
            <p:ph type="title"/>
          </p:nvPr>
        </p:nvSpPr>
        <p:spPr/>
        <p:txBody>
          <a:bodyPr/>
          <a:lstStyle/>
          <a:p>
            <a:r>
              <a:rPr lang="en-US"/>
              <a:t>Click to edit Master title style</a:t>
            </a:r>
          </a:p>
        </p:txBody>
      </p:sp>
      <p:sp>
        <p:nvSpPr>
          <p:cNvPr id="7" name="Rectangle 6">
            <a:extLst>
              <a:ext uri="{FF2B5EF4-FFF2-40B4-BE49-F238E27FC236}">
                <a16:creationId xmlns:a16="http://schemas.microsoft.com/office/drawing/2014/main" id="{4ED87772-D224-C545-AFB7-7DEF4C77467A}"/>
              </a:ext>
            </a:extLst>
          </p:cNvPr>
          <p:cNvSpPr/>
          <p:nvPr userDrawn="1"/>
        </p:nvSpPr>
        <p:spPr>
          <a:xfrm>
            <a:off x="2111226" y="2085937"/>
            <a:ext cx="4572000" cy="3855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0D10731-51DF-5B42-8BDB-FD36FC92189F}"/>
              </a:ext>
            </a:extLst>
          </p:cNvPr>
          <p:cNvSpPr/>
          <p:nvPr userDrawn="1"/>
        </p:nvSpPr>
        <p:spPr>
          <a:xfrm>
            <a:off x="3274646" y="2085937"/>
            <a:ext cx="3408579" cy="385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3DFB3E80-2B25-774D-A676-C0ED5882F961}"/>
              </a:ext>
            </a:extLst>
          </p:cNvPr>
          <p:cNvCxnSpPr>
            <a:cxnSpLocks/>
          </p:cNvCxnSpPr>
          <p:nvPr userDrawn="1"/>
        </p:nvCxnSpPr>
        <p:spPr>
          <a:xfrm>
            <a:off x="2787198" y="1750993"/>
            <a:ext cx="0" cy="502321"/>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206EE404-2969-7D4B-BBEB-2A302AD314D0}"/>
              </a:ext>
            </a:extLst>
          </p:cNvPr>
          <p:cNvSpPr txBox="1"/>
          <p:nvPr userDrawn="1"/>
        </p:nvSpPr>
        <p:spPr>
          <a:xfrm>
            <a:off x="2050813" y="1106380"/>
            <a:ext cx="2364377" cy="357790"/>
          </a:xfrm>
          <a:prstGeom prst="rect">
            <a:avLst/>
          </a:prstGeom>
        </p:spPr>
        <p:txBody>
          <a:bodyPr wrap="square" rtlCol="0">
            <a:spAutoFit/>
          </a:bodyPr>
          <a:lstStyle/>
          <a:p>
            <a: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pPr>
            <a:r>
              <a:rPr kumimoji="0" lang="en-US" sz="1500" b="1" i="0" u="none" strike="noStrike" kern="0" cap="none" spc="0" normalizeH="0" baseline="0" noProof="0" dirty="0">
                <a:ln>
                  <a:noFill/>
                </a:ln>
                <a:solidFill>
                  <a:schemeClr val="accent6"/>
                </a:solidFill>
                <a:effectLst/>
                <a:uLnTx/>
                <a:uFillTx/>
                <a:latin typeface="Source Sans Pro" panose="020B0503030403020204" pitchFamily="34" charset="0"/>
                <a:ea typeface="Source Sans Pro" panose="020B0503030403020204" pitchFamily="34" charset="0"/>
                <a:cs typeface="Arial"/>
                <a:sym typeface="Arial"/>
              </a:rPr>
              <a:t>Title</a:t>
            </a:r>
          </a:p>
        </p:txBody>
      </p:sp>
      <p:sp>
        <p:nvSpPr>
          <p:cNvPr id="15" name="TextBox 14">
            <a:extLst>
              <a:ext uri="{FF2B5EF4-FFF2-40B4-BE49-F238E27FC236}">
                <a16:creationId xmlns:a16="http://schemas.microsoft.com/office/drawing/2014/main" id="{1236ABEF-2247-5749-AA21-FBDABE037508}"/>
              </a:ext>
            </a:extLst>
          </p:cNvPr>
          <p:cNvSpPr txBox="1"/>
          <p:nvPr userDrawn="1"/>
        </p:nvSpPr>
        <p:spPr>
          <a:xfrm>
            <a:off x="2050813" y="3333370"/>
            <a:ext cx="2364377" cy="357790"/>
          </a:xfrm>
          <a:prstGeom prst="rect">
            <a:avLst/>
          </a:prstGeom>
        </p:spPr>
        <p:txBody>
          <a:bodyPr wrap="square" rtlCol="0">
            <a:spAutoFit/>
          </a:bodyPr>
          <a:lstStyle/>
          <a:p>
            <a: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pPr>
            <a:r>
              <a:rPr kumimoji="0" lang="en-US" sz="1500" b="1" i="0" u="none" strike="noStrike" kern="0" cap="none" spc="0" normalizeH="0" baseline="0" noProof="0" dirty="0">
                <a:ln>
                  <a:noFill/>
                </a:ln>
                <a:solidFill>
                  <a:schemeClr val="accent6"/>
                </a:solidFill>
                <a:effectLst/>
                <a:uLnTx/>
                <a:uFillTx/>
                <a:latin typeface="Source Sans Pro" panose="020B0503030403020204" pitchFamily="34" charset="0"/>
                <a:ea typeface="Source Sans Pro" panose="020B0503030403020204" pitchFamily="34" charset="0"/>
                <a:cs typeface="Arial"/>
                <a:sym typeface="Arial"/>
              </a:rPr>
              <a:t>Title</a:t>
            </a:r>
          </a:p>
        </p:txBody>
      </p:sp>
      <p:cxnSp>
        <p:nvCxnSpPr>
          <p:cNvPr id="16" name="Straight Connector 15">
            <a:extLst>
              <a:ext uri="{FF2B5EF4-FFF2-40B4-BE49-F238E27FC236}">
                <a16:creationId xmlns:a16="http://schemas.microsoft.com/office/drawing/2014/main" id="{29194460-516E-B645-BA2C-34B265D823C7}"/>
              </a:ext>
            </a:extLst>
          </p:cNvPr>
          <p:cNvCxnSpPr/>
          <p:nvPr userDrawn="1"/>
        </p:nvCxnSpPr>
        <p:spPr>
          <a:xfrm>
            <a:off x="3564287" y="2320411"/>
            <a:ext cx="0" cy="502321"/>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8" name="TextBox 17">
            <a:extLst>
              <a:ext uri="{FF2B5EF4-FFF2-40B4-BE49-F238E27FC236}">
                <a16:creationId xmlns:a16="http://schemas.microsoft.com/office/drawing/2014/main" id="{15B244E3-F13E-284E-9B56-43BB260A1D56}"/>
              </a:ext>
            </a:extLst>
          </p:cNvPr>
          <p:cNvSpPr txBox="1"/>
          <p:nvPr userDrawn="1"/>
        </p:nvSpPr>
        <p:spPr>
          <a:xfrm>
            <a:off x="3568305" y="2513494"/>
            <a:ext cx="2256817" cy="304699"/>
          </a:xfrm>
          <a:prstGeom prst="rect">
            <a:avLst/>
          </a:prstGeom>
        </p:spPr>
        <p:txBody>
          <a:bodyPr wrap="square" rtlCol="0">
            <a:spAutoFit/>
          </a:bodyPr>
          <a:lstStyle/>
          <a:p>
            <a: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pPr>
            <a:r>
              <a:rPr kumimoji="0" lang="en-US" sz="1200" b="0" i="0" u="none" strike="noStrike" kern="0" cap="none" spc="0" normalizeH="0" baseline="0" noProof="0" dirty="0">
                <a:ln>
                  <a:noFill/>
                </a:ln>
                <a:solidFill>
                  <a:schemeClr val="accent4"/>
                </a:solidFill>
                <a:effectLst/>
                <a:uLnTx/>
                <a:uFillTx/>
                <a:latin typeface="Source Sans Pro" panose="020B0503030403020204" pitchFamily="34" charset="0"/>
                <a:ea typeface="Source Sans Pro" panose="020B0503030403020204" pitchFamily="34" charset="0"/>
                <a:cs typeface="Arial"/>
                <a:sym typeface="Arial"/>
              </a:rPr>
              <a:t>Stat B</a:t>
            </a:r>
          </a:p>
        </p:txBody>
      </p:sp>
      <p:sp>
        <p:nvSpPr>
          <p:cNvPr id="20" name="Rectangle 19">
            <a:extLst>
              <a:ext uri="{FF2B5EF4-FFF2-40B4-BE49-F238E27FC236}">
                <a16:creationId xmlns:a16="http://schemas.microsoft.com/office/drawing/2014/main" id="{49EB9043-7F96-1E4B-9AEA-25AC78D14C4D}"/>
              </a:ext>
            </a:extLst>
          </p:cNvPr>
          <p:cNvSpPr/>
          <p:nvPr userDrawn="1"/>
        </p:nvSpPr>
        <p:spPr>
          <a:xfrm>
            <a:off x="2111225" y="3986073"/>
            <a:ext cx="4572000" cy="3855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7BA53A7-0DC9-474C-8471-0DEC10F1284A}"/>
              </a:ext>
            </a:extLst>
          </p:cNvPr>
          <p:cNvSpPr/>
          <p:nvPr userDrawn="1"/>
        </p:nvSpPr>
        <p:spPr>
          <a:xfrm>
            <a:off x="5048740" y="3986073"/>
            <a:ext cx="1634486" cy="385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5CB37243-3D1F-A940-9B25-7175ACC29848}"/>
              </a:ext>
            </a:extLst>
          </p:cNvPr>
          <p:cNvCxnSpPr/>
          <p:nvPr userDrawn="1"/>
        </p:nvCxnSpPr>
        <p:spPr>
          <a:xfrm>
            <a:off x="4752185" y="3651129"/>
            <a:ext cx="0" cy="502321"/>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3" name="Straight Connector 22">
            <a:extLst>
              <a:ext uri="{FF2B5EF4-FFF2-40B4-BE49-F238E27FC236}">
                <a16:creationId xmlns:a16="http://schemas.microsoft.com/office/drawing/2014/main" id="{A191D78A-9D7A-2F4F-BF44-F31E36536982}"/>
              </a:ext>
            </a:extLst>
          </p:cNvPr>
          <p:cNvCxnSpPr/>
          <p:nvPr userDrawn="1"/>
        </p:nvCxnSpPr>
        <p:spPr>
          <a:xfrm>
            <a:off x="5396273" y="4220547"/>
            <a:ext cx="0" cy="502321"/>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5" name="TextBox 24">
            <a:extLst>
              <a:ext uri="{FF2B5EF4-FFF2-40B4-BE49-F238E27FC236}">
                <a16:creationId xmlns:a16="http://schemas.microsoft.com/office/drawing/2014/main" id="{44F6A8BB-426A-EC42-B8CB-9A6BC4EE49E8}"/>
              </a:ext>
            </a:extLst>
          </p:cNvPr>
          <p:cNvSpPr txBox="1"/>
          <p:nvPr userDrawn="1"/>
        </p:nvSpPr>
        <p:spPr>
          <a:xfrm>
            <a:off x="5402758" y="4420115"/>
            <a:ext cx="2256817" cy="304699"/>
          </a:xfrm>
          <a:prstGeom prst="rect">
            <a:avLst/>
          </a:prstGeom>
        </p:spPr>
        <p:txBody>
          <a:bodyPr wrap="square" rtlCol="0">
            <a:spAutoFit/>
          </a:bodyPr>
          <a:lstStyle/>
          <a:p>
            <a: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pPr>
            <a:r>
              <a:rPr kumimoji="0" lang="en-US" sz="1200" b="0" i="0" u="none" strike="noStrike" kern="0" cap="none" spc="0" normalizeH="0" baseline="0" noProof="0" dirty="0">
                <a:ln>
                  <a:noFill/>
                </a:ln>
                <a:solidFill>
                  <a:schemeClr val="accent4"/>
                </a:solidFill>
                <a:effectLst/>
                <a:uLnTx/>
                <a:uFillTx/>
                <a:latin typeface="Source Sans Pro" panose="020B0503030403020204" pitchFamily="34" charset="0"/>
                <a:ea typeface="Source Sans Pro" panose="020B0503030403020204" pitchFamily="34" charset="0"/>
                <a:cs typeface="Arial"/>
                <a:sym typeface="Arial"/>
              </a:rPr>
              <a:t>Stat B</a:t>
            </a:r>
          </a:p>
        </p:txBody>
      </p:sp>
      <p:sp>
        <p:nvSpPr>
          <p:cNvPr id="26" name="TextBox 25">
            <a:extLst>
              <a:ext uri="{FF2B5EF4-FFF2-40B4-BE49-F238E27FC236}">
                <a16:creationId xmlns:a16="http://schemas.microsoft.com/office/drawing/2014/main" id="{BFAB03EA-03A2-E240-9E76-74A277F12720}"/>
              </a:ext>
            </a:extLst>
          </p:cNvPr>
          <p:cNvSpPr txBox="1"/>
          <p:nvPr userDrawn="1"/>
        </p:nvSpPr>
        <p:spPr>
          <a:xfrm>
            <a:off x="4815274" y="3667843"/>
            <a:ext cx="2256817" cy="304699"/>
          </a:xfrm>
          <a:prstGeom prst="rect">
            <a:avLst/>
          </a:prstGeom>
        </p:spPr>
        <p:txBody>
          <a:bodyPr wrap="square" rtlCol="0">
            <a:spAutoFit/>
          </a:bodyPr>
          <a:lstStyle/>
          <a:p>
            <a: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pPr>
            <a:r>
              <a:rPr kumimoji="0" lang="en-US" sz="1200" b="0" i="0" u="none" strike="noStrike" kern="0" cap="none" spc="0" normalizeH="0" baseline="0" noProof="0" dirty="0">
                <a:ln>
                  <a:noFill/>
                </a:ln>
                <a:solidFill>
                  <a:schemeClr val="accent4"/>
                </a:solidFill>
                <a:effectLst/>
                <a:uLnTx/>
                <a:uFillTx/>
                <a:latin typeface="Source Sans Pro" panose="020B0503030403020204" pitchFamily="34" charset="0"/>
                <a:ea typeface="Source Sans Pro" panose="020B0503030403020204" pitchFamily="34" charset="0"/>
                <a:cs typeface="Arial"/>
                <a:sym typeface="Arial"/>
              </a:rPr>
              <a:t>Stat A</a:t>
            </a:r>
          </a:p>
        </p:txBody>
      </p:sp>
      <p:sp>
        <p:nvSpPr>
          <p:cNvPr id="27" name="TextBox 26">
            <a:extLst>
              <a:ext uri="{FF2B5EF4-FFF2-40B4-BE49-F238E27FC236}">
                <a16:creationId xmlns:a16="http://schemas.microsoft.com/office/drawing/2014/main" id="{6D574818-BB4D-444A-871E-9BDF9D887B90}"/>
              </a:ext>
            </a:extLst>
          </p:cNvPr>
          <p:cNvSpPr txBox="1"/>
          <p:nvPr userDrawn="1"/>
        </p:nvSpPr>
        <p:spPr>
          <a:xfrm>
            <a:off x="2817861" y="1774192"/>
            <a:ext cx="2256817" cy="304699"/>
          </a:xfrm>
          <a:prstGeom prst="rect">
            <a:avLst/>
          </a:prstGeom>
        </p:spPr>
        <p:txBody>
          <a:bodyPr wrap="square" rtlCol="0">
            <a:spAutoFit/>
          </a:bodyPr>
          <a:lstStyle/>
          <a:p>
            <a: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pPr>
            <a:r>
              <a:rPr kumimoji="0" lang="en-US" sz="1200" b="0" i="0" u="none" strike="noStrike" kern="0" cap="none" spc="0" normalizeH="0" baseline="0" noProof="0" dirty="0">
                <a:ln>
                  <a:noFill/>
                </a:ln>
                <a:solidFill>
                  <a:schemeClr val="accent4"/>
                </a:solidFill>
                <a:effectLst/>
                <a:uLnTx/>
                <a:uFillTx/>
                <a:latin typeface="Source Sans Pro" panose="020B0503030403020204" pitchFamily="34" charset="0"/>
                <a:ea typeface="Source Sans Pro" panose="020B0503030403020204" pitchFamily="34" charset="0"/>
                <a:cs typeface="Arial"/>
                <a:sym typeface="Arial"/>
              </a:rPr>
              <a:t>Stat A</a:t>
            </a:r>
          </a:p>
        </p:txBody>
      </p:sp>
    </p:spTree>
    <p:extLst>
      <p:ext uri="{BB962C8B-B14F-4D97-AF65-F5344CB8AC3E}">
        <p14:creationId xmlns:p14="http://schemas.microsoft.com/office/powerpoint/2010/main" val="36021490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numbers w/ text - horizontal">
    <p:spTree>
      <p:nvGrpSpPr>
        <p:cNvPr id="1" name="Shape 16"/>
        <p:cNvGrpSpPr/>
        <p:nvPr/>
      </p:nvGrpSpPr>
      <p:grpSpPr>
        <a:xfrm>
          <a:off x="0" y="0"/>
          <a:ext cx="0" cy="0"/>
          <a:chOff x="0" y="0"/>
          <a:chExt cx="0" cy="0"/>
        </a:xfrm>
      </p:grpSpPr>
      <p:sp>
        <p:nvSpPr>
          <p:cNvPr id="27" name="Text Placeholder 2">
            <a:extLst>
              <a:ext uri="{FF2B5EF4-FFF2-40B4-BE49-F238E27FC236}">
                <a16:creationId xmlns:a16="http://schemas.microsoft.com/office/drawing/2014/main" id="{37B5C1DC-0C10-294B-95BF-2F2C22BEB0BB}"/>
              </a:ext>
            </a:extLst>
          </p:cNvPr>
          <p:cNvSpPr>
            <a:spLocks noGrp="1"/>
          </p:cNvSpPr>
          <p:nvPr>
            <p:ph type="body" sz="quarter" idx="12" hasCustomPrompt="1"/>
          </p:nvPr>
        </p:nvSpPr>
        <p:spPr>
          <a:xfrm>
            <a:off x="607877" y="2573502"/>
            <a:ext cx="1945903"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8" name="Text Placeholder 7">
            <a:extLst>
              <a:ext uri="{FF2B5EF4-FFF2-40B4-BE49-F238E27FC236}">
                <a16:creationId xmlns:a16="http://schemas.microsoft.com/office/drawing/2014/main" id="{52BFF021-868A-0D40-A15A-A12658CC648D}"/>
              </a:ext>
            </a:extLst>
          </p:cNvPr>
          <p:cNvSpPr>
            <a:spLocks noGrp="1" noChangeAspect="1"/>
          </p:cNvSpPr>
          <p:nvPr>
            <p:ph type="body" sz="quarter" idx="15" hasCustomPrompt="1"/>
          </p:nvPr>
        </p:nvSpPr>
        <p:spPr>
          <a:xfrm>
            <a:off x="1169172"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1" name="Text Placeholder 7">
            <a:extLst>
              <a:ext uri="{FF2B5EF4-FFF2-40B4-BE49-F238E27FC236}">
                <a16:creationId xmlns:a16="http://schemas.microsoft.com/office/drawing/2014/main" id="{AD3662F7-3E47-2442-89FA-69F979862FE6}"/>
              </a:ext>
            </a:extLst>
          </p:cNvPr>
          <p:cNvSpPr>
            <a:spLocks noGrp="1" noChangeAspect="1"/>
          </p:cNvSpPr>
          <p:nvPr>
            <p:ph type="body" sz="quarter" idx="16" hasCustomPrompt="1"/>
          </p:nvPr>
        </p:nvSpPr>
        <p:spPr>
          <a:xfrm>
            <a:off x="5091906"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2" name="Text Placeholder 7">
            <a:extLst>
              <a:ext uri="{FF2B5EF4-FFF2-40B4-BE49-F238E27FC236}">
                <a16:creationId xmlns:a16="http://schemas.microsoft.com/office/drawing/2014/main" id="{AA291832-E750-8948-8CDC-440F8C115BAD}"/>
              </a:ext>
            </a:extLst>
          </p:cNvPr>
          <p:cNvSpPr>
            <a:spLocks noGrp="1" noChangeAspect="1"/>
          </p:cNvSpPr>
          <p:nvPr>
            <p:ph type="body" sz="quarter" idx="17" hasCustomPrompt="1"/>
          </p:nvPr>
        </p:nvSpPr>
        <p:spPr>
          <a:xfrm>
            <a:off x="7068513"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6" name="Text Placeholder 2">
            <a:extLst>
              <a:ext uri="{FF2B5EF4-FFF2-40B4-BE49-F238E27FC236}">
                <a16:creationId xmlns:a16="http://schemas.microsoft.com/office/drawing/2014/main" id="{93C8FB82-288F-A648-AD26-E9D13B151D69}"/>
              </a:ext>
            </a:extLst>
          </p:cNvPr>
          <p:cNvSpPr>
            <a:spLocks noGrp="1"/>
          </p:cNvSpPr>
          <p:nvPr>
            <p:ph type="body" sz="quarter" idx="20" hasCustomPrompt="1"/>
          </p:nvPr>
        </p:nvSpPr>
        <p:spPr>
          <a:xfrm>
            <a:off x="607877" y="2961809"/>
            <a:ext cx="1945903"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7" name="Text Placeholder 2">
            <a:extLst>
              <a:ext uri="{FF2B5EF4-FFF2-40B4-BE49-F238E27FC236}">
                <a16:creationId xmlns:a16="http://schemas.microsoft.com/office/drawing/2014/main" id="{116ECAFD-50AC-B844-B6F8-EC2D8DAB7727}"/>
              </a:ext>
            </a:extLst>
          </p:cNvPr>
          <p:cNvSpPr>
            <a:spLocks noGrp="1"/>
          </p:cNvSpPr>
          <p:nvPr>
            <p:ph type="body" sz="quarter" idx="21" hasCustomPrompt="1"/>
          </p:nvPr>
        </p:nvSpPr>
        <p:spPr>
          <a:xfrm>
            <a:off x="2564164" y="2573502"/>
            <a:ext cx="1945903"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8" name="Text Placeholder 2">
            <a:extLst>
              <a:ext uri="{FF2B5EF4-FFF2-40B4-BE49-F238E27FC236}">
                <a16:creationId xmlns:a16="http://schemas.microsoft.com/office/drawing/2014/main" id="{82C3BD4F-C4E6-1240-B19A-868C6FE93402}"/>
              </a:ext>
            </a:extLst>
          </p:cNvPr>
          <p:cNvSpPr>
            <a:spLocks noGrp="1"/>
          </p:cNvSpPr>
          <p:nvPr>
            <p:ph type="body" sz="quarter" idx="22" hasCustomPrompt="1"/>
          </p:nvPr>
        </p:nvSpPr>
        <p:spPr>
          <a:xfrm>
            <a:off x="2564164" y="2961809"/>
            <a:ext cx="1945903"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9" name="Text Placeholder 2">
            <a:extLst>
              <a:ext uri="{FF2B5EF4-FFF2-40B4-BE49-F238E27FC236}">
                <a16:creationId xmlns:a16="http://schemas.microsoft.com/office/drawing/2014/main" id="{EF82FB51-92F0-A345-BB98-0436BCA14349}"/>
              </a:ext>
            </a:extLst>
          </p:cNvPr>
          <p:cNvSpPr>
            <a:spLocks noGrp="1"/>
          </p:cNvSpPr>
          <p:nvPr>
            <p:ph type="body" sz="quarter" idx="23" hasCustomPrompt="1"/>
          </p:nvPr>
        </p:nvSpPr>
        <p:spPr>
          <a:xfrm>
            <a:off x="4530611" y="2573502"/>
            <a:ext cx="1945903"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40" name="Text Placeholder 2">
            <a:extLst>
              <a:ext uri="{FF2B5EF4-FFF2-40B4-BE49-F238E27FC236}">
                <a16:creationId xmlns:a16="http://schemas.microsoft.com/office/drawing/2014/main" id="{B1780C7F-B382-1444-94CB-9EDE0A450B01}"/>
              </a:ext>
            </a:extLst>
          </p:cNvPr>
          <p:cNvSpPr>
            <a:spLocks noGrp="1"/>
          </p:cNvSpPr>
          <p:nvPr>
            <p:ph type="body" sz="quarter" idx="24" hasCustomPrompt="1"/>
          </p:nvPr>
        </p:nvSpPr>
        <p:spPr>
          <a:xfrm>
            <a:off x="4530611" y="2961809"/>
            <a:ext cx="1945903"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12" name="Text Placeholder 2">
            <a:extLst>
              <a:ext uri="{FF2B5EF4-FFF2-40B4-BE49-F238E27FC236}">
                <a16:creationId xmlns:a16="http://schemas.microsoft.com/office/drawing/2014/main" id="{FA0E660F-1631-CC4C-BCAB-CA7289A98769}"/>
              </a:ext>
            </a:extLst>
          </p:cNvPr>
          <p:cNvSpPr>
            <a:spLocks noGrp="1"/>
          </p:cNvSpPr>
          <p:nvPr>
            <p:ph type="body" sz="quarter" idx="25" hasCustomPrompt="1"/>
          </p:nvPr>
        </p:nvSpPr>
        <p:spPr>
          <a:xfrm>
            <a:off x="6507218" y="2580159"/>
            <a:ext cx="1945903"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13" name="Text Placeholder 2">
            <a:extLst>
              <a:ext uri="{FF2B5EF4-FFF2-40B4-BE49-F238E27FC236}">
                <a16:creationId xmlns:a16="http://schemas.microsoft.com/office/drawing/2014/main" id="{8C48FEF1-2F39-394E-BA9E-EBC1CAA07647}"/>
              </a:ext>
            </a:extLst>
          </p:cNvPr>
          <p:cNvSpPr>
            <a:spLocks noGrp="1"/>
          </p:cNvSpPr>
          <p:nvPr>
            <p:ph type="body" sz="quarter" idx="26" hasCustomPrompt="1"/>
          </p:nvPr>
        </p:nvSpPr>
        <p:spPr>
          <a:xfrm>
            <a:off x="6507218" y="2968467"/>
            <a:ext cx="1945903"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14" name="Text Placeholder 7">
            <a:extLst>
              <a:ext uri="{FF2B5EF4-FFF2-40B4-BE49-F238E27FC236}">
                <a16:creationId xmlns:a16="http://schemas.microsoft.com/office/drawing/2014/main" id="{85066BB7-5C0E-6C42-B335-8B870CCE7E7D}"/>
              </a:ext>
            </a:extLst>
          </p:cNvPr>
          <p:cNvSpPr>
            <a:spLocks noGrp="1" noChangeAspect="1"/>
          </p:cNvSpPr>
          <p:nvPr>
            <p:ph type="body" sz="quarter" idx="27" hasCustomPrompt="1"/>
          </p:nvPr>
        </p:nvSpPr>
        <p:spPr>
          <a:xfrm>
            <a:off x="3125459"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Tree>
    <p:extLst>
      <p:ext uri="{BB962C8B-B14F-4D97-AF65-F5344CB8AC3E}">
        <p14:creationId xmlns:p14="http://schemas.microsoft.com/office/powerpoint/2010/main" val="3975689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numbers w/ text - vertical">
    <p:spTree>
      <p:nvGrpSpPr>
        <p:cNvPr id="1" name="Shape 16"/>
        <p:cNvGrpSpPr/>
        <p:nvPr/>
      </p:nvGrpSpPr>
      <p:grpSpPr>
        <a:xfrm>
          <a:off x="0" y="0"/>
          <a:ext cx="0" cy="0"/>
          <a:chOff x="0" y="0"/>
          <a:chExt cx="0" cy="0"/>
        </a:xfrm>
      </p:grpSpPr>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22" name="Text Placeholder 7">
            <a:extLst>
              <a:ext uri="{FF2B5EF4-FFF2-40B4-BE49-F238E27FC236}">
                <a16:creationId xmlns:a16="http://schemas.microsoft.com/office/drawing/2014/main" id="{982665CF-9B4F-9C4B-A5FB-0D11038E1B0E}"/>
              </a:ext>
            </a:extLst>
          </p:cNvPr>
          <p:cNvSpPr>
            <a:spLocks noGrp="1" noChangeAspect="1"/>
          </p:cNvSpPr>
          <p:nvPr>
            <p:ph type="body" sz="quarter" idx="15" hasCustomPrompt="1"/>
          </p:nvPr>
        </p:nvSpPr>
        <p:spPr>
          <a:xfrm>
            <a:off x="2250894" y="1486820"/>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3" name="Text Placeholder 7">
            <a:extLst>
              <a:ext uri="{FF2B5EF4-FFF2-40B4-BE49-F238E27FC236}">
                <a16:creationId xmlns:a16="http://schemas.microsoft.com/office/drawing/2014/main" id="{FC533FD9-1192-E143-9F5A-633D64AA1D3B}"/>
              </a:ext>
            </a:extLst>
          </p:cNvPr>
          <p:cNvSpPr>
            <a:spLocks noGrp="1" noChangeAspect="1"/>
          </p:cNvSpPr>
          <p:nvPr>
            <p:ph type="body" sz="quarter" idx="16" hasCustomPrompt="1"/>
          </p:nvPr>
        </p:nvSpPr>
        <p:spPr>
          <a:xfrm>
            <a:off x="2250894" y="2465697"/>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4" name="Text Placeholder 7">
            <a:extLst>
              <a:ext uri="{FF2B5EF4-FFF2-40B4-BE49-F238E27FC236}">
                <a16:creationId xmlns:a16="http://schemas.microsoft.com/office/drawing/2014/main" id="{0A338210-7BAF-BB48-AE04-208BD43F8A7C}"/>
              </a:ext>
            </a:extLst>
          </p:cNvPr>
          <p:cNvSpPr>
            <a:spLocks noGrp="1" noChangeAspect="1"/>
          </p:cNvSpPr>
          <p:nvPr>
            <p:ph type="body" sz="quarter" idx="17" hasCustomPrompt="1"/>
          </p:nvPr>
        </p:nvSpPr>
        <p:spPr>
          <a:xfrm>
            <a:off x="2250894" y="3444573"/>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9" name="Text Placeholder 2">
            <a:extLst>
              <a:ext uri="{FF2B5EF4-FFF2-40B4-BE49-F238E27FC236}">
                <a16:creationId xmlns:a16="http://schemas.microsoft.com/office/drawing/2014/main" id="{5F8D0C76-B7A7-8645-90E0-D494DDA10073}"/>
              </a:ext>
            </a:extLst>
          </p:cNvPr>
          <p:cNvSpPr>
            <a:spLocks noGrp="1"/>
          </p:cNvSpPr>
          <p:nvPr>
            <p:ph type="body" sz="quarter" idx="20" hasCustomPrompt="1"/>
          </p:nvPr>
        </p:nvSpPr>
        <p:spPr>
          <a:xfrm>
            <a:off x="3114382" y="1438205"/>
            <a:ext cx="3599299"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First list item, which can wrap to two lines</a:t>
            </a:r>
          </a:p>
        </p:txBody>
      </p:sp>
      <p:sp>
        <p:nvSpPr>
          <p:cNvPr id="10" name="Text Placeholder 2">
            <a:extLst>
              <a:ext uri="{FF2B5EF4-FFF2-40B4-BE49-F238E27FC236}">
                <a16:creationId xmlns:a16="http://schemas.microsoft.com/office/drawing/2014/main" id="{FCA59203-9181-BE47-808D-7F38BF353A1B}"/>
              </a:ext>
            </a:extLst>
          </p:cNvPr>
          <p:cNvSpPr>
            <a:spLocks noGrp="1"/>
          </p:cNvSpPr>
          <p:nvPr>
            <p:ph type="body" sz="quarter" idx="21" hasCustomPrompt="1"/>
          </p:nvPr>
        </p:nvSpPr>
        <p:spPr>
          <a:xfrm>
            <a:off x="3114382" y="2417082"/>
            <a:ext cx="3599299"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Second list item, which can wrap to two lines</a:t>
            </a:r>
          </a:p>
        </p:txBody>
      </p:sp>
      <p:sp>
        <p:nvSpPr>
          <p:cNvPr id="11" name="Text Placeholder 2">
            <a:extLst>
              <a:ext uri="{FF2B5EF4-FFF2-40B4-BE49-F238E27FC236}">
                <a16:creationId xmlns:a16="http://schemas.microsoft.com/office/drawing/2014/main" id="{39AB5A51-E89E-5C44-B784-386A564718B0}"/>
              </a:ext>
            </a:extLst>
          </p:cNvPr>
          <p:cNvSpPr>
            <a:spLocks noGrp="1"/>
          </p:cNvSpPr>
          <p:nvPr>
            <p:ph type="body" sz="quarter" idx="22" hasCustomPrompt="1"/>
          </p:nvPr>
        </p:nvSpPr>
        <p:spPr>
          <a:xfrm>
            <a:off x="3114382" y="3395959"/>
            <a:ext cx="3599299"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Third list item, which can wrap to two lines</a:t>
            </a:r>
          </a:p>
        </p:txBody>
      </p:sp>
    </p:spTree>
    <p:extLst>
      <p:ext uri="{BB962C8B-B14F-4D97-AF65-F5344CB8AC3E}">
        <p14:creationId xmlns:p14="http://schemas.microsoft.com/office/powerpoint/2010/main" val="34930652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 numbers w/ text - vertical">
    <p:spTree>
      <p:nvGrpSpPr>
        <p:cNvPr id="1" name="Shape 16"/>
        <p:cNvGrpSpPr/>
        <p:nvPr/>
      </p:nvGrpSpPr>
      <p:grpSpPr>
        <a:xfrm>
          <a:off x="0" y="0"/>
          <a:ext cx="0" cy="0"/>
          <a:chOff x="0" y="0"/>
          <a:chExt cx="0" cy="0"/>
        </a:xfrm>
      </p:grpSpPr>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22" name="Text Placeholder 7">
            <a:extLst>
              <a:ext uri="{FF2B5EF4-FFF2-40B4-BE49-F238E27FC236}">
                <a16:creationId xmlns:a16="http://schemas.microsoft.com/office/drawing/2014/main" id="{982665CF-9B4F-9C4B-A5FB-0D11038E1B0E}"/>
              </a:ext>
            </a:extLst>
          </p:cNvPr>
          <p:cNvSpPr>
            <a:spLocks noGrp="1" noChangeAspect="1"/>
          </p:cNvSpPr>
          <p:nvPr>
            <p:ph type="body" sz="quarter" idx="15" hasCustomPrompt="1"/>
          </p:nvPr>
        </p:nvSpPr>
        <p:spPr>
          <a:xfrm>
            <a:off x="344869" y="1478353"/>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3" name="Text Placeholder 7">
            <a:extLst>
              <a:ext uri="{FF2B5EF4-FFF2-40B4-BE49-F238E27FC236}">
                <a16:creationId xmlns:a16="http://schemas.microsoft.com/office/drawing/2014/main" id="{FC533FD9-1192-E143-9F5A-633D64AA1D3B}"/>
              </a:ext>
            </a:extLst>
          </p:cNvPr>
          <p:cNvSpPr>
            <a:spLocks noGrp="1" noChangeAspect="1"/>
          </p:cNvSpPr>
          <p:nvPr>
            <p:ph type="body" sz="quarter" idx="16" hasCustomPrompt="1"/>
          </p:nvPr>
        </p:nvSpPr>
        <p:spPr>
          <a:xfrm>
            <a:off x="344869" y="2457230"/>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4" name="Text Placeholder 7">
            <a:extLst>
              <a:ext uri="{FF2B5EF4-FFF2-40B4-BE49-F238E27FC236}">
                <a16:creationId xmlns:a16="http://schemas.microsoft.com/office/drawing/2014/main" id="{0A338210-7BAF-BB48-AE04-208BD43F8A7C}"/>
              </a:ext>
            </a:extLst>
          </p:cNvPr>
          <p:cNvSpPr>
            <a:spLocks noGrp="1" noChangeAspect="1"/>
          </p:cNvSpPr>
          <p:nvPr>
            <p:ph type="body" sz="quarter" idx="17" hasCustomPrompt="1"/>
          </p:nvPr>
        </p:nvSpPr>
        <p:spPr>
          <a:xfrm>
            <a:off x="344869" y="3436106"/>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1" name="Text Placeholder 7">
            <a:extLst>
              <a:ext uri="{FF2B5EF4-FFF2-40B4-BE49-F238E27FC236}">
                <a16:creationId xmlns:a16="http://schemas.microsoft.com/office/drawing/2014/main" id="{3FE07D77-3860-4D4F-A0EA-83ECAE4E6F3B}"/>
              </a:ext>
            </a:extLst>
          </p:cNvPr>
          <p:cNvSpPr>
            <a:spLocks noGrp="1" noChangeAspect="1"/>
          </p:cNvSpPr>
          <p:nvPr>
            <p:ph type="body" sz="quarter" idx="18" hasCustomPrompt="1"/>
          </p:nvPr>
        </p:nvSpPr>
        <p:spPr>
          <a:xfrm>
            <a:off x="4622229" y="1478353"/>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5" name="Text Placeholder 7">
            <a:extLst>
              <a:ext uri="{FF2B5EF4-FFF2-40B4-BE49-F238E27FC236}">
                <a16:creationId xmlns:a16="http://schemas.microsoft.com/office/drawing/2014/main" id="{938535DD-E9C5-864C-8926-7E3D83BFFE95}"/>
              </a:ext>
            </a:extLst>
          </p:cNvPr>
          <p:cNvSpPr>
            <a:spLocks noGrp="1" noChangeAspect="1"/>
          </p:cNvSpPr>
          <p:nvPr>
            <p:ph type="body" sz="quarter" idx="19" hasCustomPrompt="1"/>
          </p:nvPr>
        </p:nvSpPr>
        <p:spPr>
          <a:xfrm>
            <a:off x="4622229" y="2457230"/>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6" name="Text Placeholder 7">
            <a:extLst>
              <a:ext uri="{FF2B5EF4-FFF2-40B4-BE49-F238E27FC236}">
                <a16:creationId xmlns:a16="http://schemas.microsoft.com/office/drawing/2014/main" id="{D80D6D79-50A6-CC4F-9C70-E7DF46E75836}"/>
              </a:ext>
            </a:extLst>
          </p:cNvPr>
          <p:cNvSpPr>
            <a:spLocks noGrp="1" noChangeAspect="1"/>
          </p:cNvSpPr>
          <p:nvPr>
            <p:ph type="body" sz="quarter" idx="20" hasCustomPrompt="1"/>
          </p:nvPr>
        </p:nvSpPr>
        <p:spPr>
          <a:xfrm>
            <a:off x="4622229" y="3436106"/>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15" name="Text Placeholder 2">
            <a:extLst>
              <a:ext uri="{FF2B5EF4-FFF2-40B4-BE49-F238E27FC236}">
                <a16:creationId xmlns:a16="http://schemas.microsoft.com/office/drawing/2014/main" id="{955B327E-9974-A747-9E2A-4D36D9075150}"/>
              </a:ext>
            </a:extLst>
          </p:cNvPr>
          <p:cNvSpPr>
            <a:spLocks noGrp="1"/>
          </p:cNvSpPr>
          <p:nvPr>
            <p:ph type="body" sz="quarter" idx="21" hasCustomPrompt="1"/>
          </p:nvPr>
        </p:nvSpPr>
        <p:spPr>
          <a:xfrm>
            <a:off x="1208358" y="1438205"/>
            <a:ext cx="3202986"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First list item, which can wrap to two lines</a:t>
            </a:r>
          </a:p>
        </p:txBody>
      </p:sp>
      <p:sp>
        <p:nvSpPr>
          <p:cNvPr id="27" name="Text Placeholder 2">
            <a:extLst>
              <a:ext uri="{FF2B5EF4-FFF2-40B4-BE49-F238E27FC236}">
                <a16:creationId xmlns:a16="http://schemas.microsoft.com/office/drawing/2014/main" id="{00C32198-953C-DC44-94A7-1B0FEE489084}"/>
              </a:ext>
            </a:extLst>
          </p:cNvPr>
          <p:cNvSpPr>
            <a:spLocks noGrp="1"/>
          </p:cNvSpPr>
          <p:nvPr>
            <p:ph type="body" sz="quarter" idx="22" hasCustomPrompt="1"/>
          </p:nvPr>
        </p:nvSpPr>
        <p:spPr>
          <a:xfrm>
            <a:off x="1208358" y="2417082"/>
            <a:ext cx="3202986"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Second list item, which can wrap to two lines</a:t>
            </a:r>
          </a:p>
        </p:txBody>
      </p:sp>
      <p:sp>
        <p:nvSpPr>
          <p:cNvPr id="28" name="Text Placeholder 2">
            <a:extLst>
              <a:ext uri="{FF2B5EF4-FFF2-40B4-BE49-F238E27FC236}">
                <a16:creationId xmlns:a16="http://schemas.microsoft.com/office/drawing/2014/main" id="{6B00E38A-BD1F-D44C-9620-AF9EFCE3C462}"/>
              </a:ext>
            </a:extLst>
          </p:cNvPr>
          <p:cNvSpPr>
            <a:spLocks noGrp="1"/>
          </p:cNvSpPr>
          <p:nvPr>
            <p:ph type="body" sz="quarter" idx="23" hasCustomPrompt="1"/>
          </p:nvPr>
        </p:nvSpPr>
        <p:spPr>
          <a:xfrm>
            <a:off x="1208358" y="3395959"/>
            <a:ext cx="3202986"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Third list item, which can wrap to two lines</a:t>
            </a:r>
          </a:p>
        </p:txBody>
      </p:sp>
      <p:sp>
        <p:nvSpPr>
          <p:cNvPr id="29" name="Text Placeholder 2">
            <a:extLst>
              <a:ext uri="{FF2B5EF4-FFF2-40B4-BE49-F238E27FC236}">
                <a16:creationId xmlns:a16="http://schemas.microsoft.com/office/drawing/2014/main" id="{ED9ED32F-6928-9745-B977-56D8A4568F83}"/>
              </a:ext>
            </a:extLst>
          </p:cNvPr>
          <p:cNvSpPr>
            <a:spLocks noGrp="1"/>
          </p:cNvSpPr>
          <p:nvPr>
            <p:ph type="body" sz="quarter" idx="24" hasCustomPrompt="1"/>
          </p:nvPr>
        </p:nvSpPr>
        <p:spPr>
          <a:xfrm>
            <a:off x="5485716" y="1438205"/>
            <a:ext cx="3202986"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Fourth list item, which can wrap to two lines</a:t>
            </a:r>
          </a:p>
        </p:txBody>
      </p:sp>
      <p:sp>
        <p:nvSpPr>
          <p:cNvPr id="31" name="Text Placeholder 2">
            <a:extLst>
              <a:ext uri="{FF2B5EF4-FFF2-40B4-BE49-F238E27FC236}">
                <a16:creationId xmlns:a16="http://schemas.microsoft.com/office/drawing/2014/main" id="{23C3B905-5EE4-4546-A614-7BB5B3CBBAC6}"/>
              </a:ext>
            </a:extLst>
          </p:cNvPr>
          <p:cNvSpPr>
            <a:spLocks noGrp="1"/>
          </p:cNvSpPr>
          <p:nvPr>
            <p:ph type="body" sz="quarter" idx="25" hasCustomPrompt="1"/>
          </p:nvPr>
        </p:nvSpPr>
        <p:spPr>
          <a:xfrm>
            <a:off x="5485716" y="2417082"/>
            <a:ext cx="3202986"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Fifth list item, which can wrap to two lines</a:t>
            </a:r>
          </a:p>
        </p:txBody>
      </p:sp>
      <p:sp>
        <p:nvSpPr>
          <p:cNvPr id="32" name="Text Placeholder 2">
            <a:extLst>
              <a:ext uri="{FF2B5EF4-FFF2-40B4-BE49-F238E27FC236}">
                <a16:creationId xmlns:a16="http://schemas.microsoft.com/office/drawing/2014/main" id="{D2B47E08-3831-3A42-BEBF-654B73EF09BD}"/>
              </a:ext>
            </a:extLst>
          </p:cNvPr>
          <p:cNvSpPr>
            <a:spLocks noGrp="1"/>
          </p:cNvSpPr>
          <p:nvPr>
            <p:ph type="body" sz="quarter" idx="26" hasCustomPrompt="1"/>
          </p:nvPr>
        </p:nvSpPr>
        <p:spPr>
          <a:xfrm>
            <a:off x="5485716" y="3395959"/>
            <a:ext cx="3202986"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Sixth list item, which can wrap to two lines</a:t>
            </a:r>
          </a:p>
        </p:txBody>
      </p:sp>
    </p:spTree>
    <p:extLst>
      <p:ext uri="{BB962C8B-B14F-4D97-AF65-F5344CB8AC3E}">
        <p14:creationId xmlns:p14="http://schemas.microsoft.com/office/powerpoint/2010/main" val="42710438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ts - 2 numbers">
    <p:spTree>
      <p:nvGrpSpPr>
        <p:cNvPr id="1" name="Shape 16"/>
        <p:cNvGrpSpPr/>
        <p:nvPr/>
      </p:nvGrpSpPr>
      <p:grpSpPr>
        <a:xfrm>
          <a:off x="0" y="0"/>
          <a:ext cx="0" cy="0"/>
          <a:chOff x="0" y="0"/>
          <a:chExt cx="0" cy="0"/>
        </a:xfrm>
      </p:grpSpPr>
      <p:sp>
        <p:nvSpPr>
          <p:cNvPr id="27" name="Text Placeholder 2">
            <a:extLst>
              <a:ext uri="{FF2B5EF4-FFF2-40B4-BE49-F238E27FC236}">
                <a16:creationId xmlns:a16="http://schemas.microsoft.com/office/drawing/2014/main" id="{37B5C1DC-0C10-294B-95BF-2F2C22BEB0BB}"/>
              </a:ext>
            </a:extLst>
          </p:cNvPr>
          <p:cNvSpPr>
            <a:spLocks noGrp="1"/>
          </p:cNvSpPr>
          <p:nvPr>
            <p:ph type="body" sz="quarter" idx="12" hasCustomPrompt="1"/>
          </p:nvPr>
        </p:nvSpPr>
        <p:spPr>
          <a:xfrm>
            <a:off x="1218670" y="1389666"/>
            <a:ext cx="2527014" cy="424300"/>
          </a:xfrm>
          <a:prstGeom prst="rect">
            <a:avLst/>
          </a:prstGeom>
        </p:spPr>
        <p:txBody>
          <a:bodyPr lIns="64008">
            <a:noAutofit/>
          </a:bodyPr>
          <a:lstStyle>
            <a:lvl1pPr marL="0" indent="0" algn="ctr">
              <a:lnSpc>
                <a:spcPct val="100000"/>
              </a:lnSpc>
              <a:buNone/>
              <a:defRPr lang="en-US" sz="1300" b="1" i="0" cap="all" baseline="0">
                <a:solidFill>
                  <a:schemeClr val="bg1">
                    <a:lumMod val="65000"/>
                  </a:schemeClr>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36" name="Text Placeholder 2">
            <a:extLst>
              <a:ext uri="{FF2B5EF4-FFF2-40B4-BE49-F238E27FC236}">
                <a16:creationId xmlns:a16="http://schemas.microsoft.com/office/drawing/2014/main" id="{93C8FB82-288F-A648-AD26-E9D13B151D69}"/>
              </a:ext>
            </a:extLst>
          </p:cNvPr>
          <p:cNvSpPr>
            <a:spLocks noGrp="1"/>
          </p:cNvSpPr>
          <p:nvPr>
            <p:ph type="body" sz="quarter" idx="20" hasCustomPrompt="1"/>
          </p:nvPr>
        </p:nvSpPr>
        <p:spPr>
          <a:xfrm>
            <a:off x="1218670" y="3580932"/>
            <a:ext cx="2527014" cy="424300"/>
          </a:xfrm>
          <a:prstGeom prst="rect">
            <a:avLst/>
          </a:prstGeom>
        </p:spPr>
        <p:txBody>
          <a:bodyPr lIns="64008">
            <a:noAutofit/>
          </a:bodyPr>
          <a:lstStyle>
            <a:lvl1pPr marL="0" indent="0" algn="ctr">
              <a:lnSpc>
                <a:spcPct val="100000"/>
              </a:lnSpc>
              <a:buNone/>
              <a:defRPr lang="en-US" sz="14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cxnSp>
        <p:nvCxnSpPr>
          <p:cNvPr id="12" name="Straight Connector 11">
            <a:extLst>
              <a:ext uri="{FF2B5EF4-FFF2-40B4-BE49-F238E27FC236}">
                <a16:creationId xmlns:a16="http://schemas.microsoft.com/office/drawing/2014/main" id="{03D5DF17-D6A2-F84F-B37C-4ABADE73E5F4}"/>
              </a:ext>
            </a:extLst>
          </p:cNvPr>
          <p:cNvCxnSpPr>
            <a:cxnSpLocks/>
          </p:cNvCxnSpPr>
          <p:nvPr userDrawn="1"/>
        </p:nvCxnSpPr>
        <p:spPr>
          <a:xfrm>
            <a:off x="4572000" y="1699925"/>
            <a:ext cx="0" cy="223383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 Placeholder 9">
            <a:extLst>
              <a:ext uri="{FF2B5EF4-FFF2-40B4-BE49-F238E27FC236}">
                <a16:creationId xmlns:a16="http://schemas.microsoft.com/office/drawing/2014/main" id="{5E2ACB70-A1AC-4346-BD4D-334AFB2CAD0A}"/>
              </a:ext>
            </a:extLst>
          </p:cNvPr>
          <p:cNvSpPr>
            <a:spLocks noGrp="1"/>
          </p:cNvSpPr>
          <p:nvPr>
            <p:ph type="body" sz="quarter" idx="14" hasCustomPrompt="1"/>
          </p:nvPr>
        </p:nvSpPr>
        <p:spPr>
          <a:xfrm>
            <a:off x="891878" y="1941330"/>
            <a:ext cx="501580" cy="687718"/>
          </a:xfrm>
          <a:prstGeom prst="rect">
            <a:avLst/>
          </a:prstGeom>
        </p:spPr>
        <p:txBody>
          <a:bodyPr lIns="0" tIns="0" rIns="0" bIns="0" anchor="t" anchorCtr="0">
            <a:noAutofit/>
          </a:bodyPr>
          <a:lstStyle>
            <a:lvl1pPr marL="4763" indent="0" algn="l">
              <a:lnSpc>
                <a:spcPct val="80000"/>
              </a:lnSpc>
              <a:buNone/>
              <a:tabLst/>
              <a:defRPr sz="8500" b="1" i="0">
                <a:solidFill>
                  <a:schemeClr val="bg2"/>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a:t>
            </a:r>
          </a:p>
        </p:txBody>
      </p:sp>
      <p:sp>
        <p:nvSpPr>
          <p:cNvPr id="19" name="Text Placeholder 9">
            <a:extLst>
              <a:ext uri="{FF2B5EF4-FFF2-40B4-BE49-F238E27FC236}">
                <a16:creationId xmlns:a16="http://schemas.microsoft.com/office/drawing/2014/main" id="{42EDC512-AD27-5844-A327-102036EE37E7}"/>
              </a:ext>
            </a:extLst>
          </p:cNvPr>
          <p:cNvSpPr>
            <a:spLocks noGrp="1"/>
          </p:cNvSpPr>
          <p:nvPr>
            <p:ph type="body" sz="quarter" idx="25" hasCustomPrompt="1"/>
          </p:nvPr>
        </p:nvSpPr>
        <p:spPr>
          <a:xfrm>
            <a:off x="1506912" y="1909240"/>
            <a:ext cx="1960379" cy="1416966"/>
          </a:xfrm>
          <a:prstGeom prst="rect">
            <a:avLst/>
          </a:prstGeom>
        </p:spPr>
        <p:txBody>
          <a:bodyPr lIns="0" tIns="0" rIns="0" bIns="0" anchor="t" anchorCtr="0">
            <a:noAutofit/>
          </a:bodyPr>
          <a:lstStyle>
            <a:lvl1pPr marL="4763" indent="0" algn="l">
              <a:lnSpc>
                <a:spcPct val="80000"/>
              </a:lnSpc>
              <a:buNone/>
              <a:tabLst/>
              <a:defRPr sz="14000" b="1" i="0" spc="-120" baseline="0">
                <a:solidFill>
                  <a:schemeClr val="bg2"/>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00</a:t>
            </a:r>
          </a:p>
        </p:txBody>
      </p:sp>
      <p:sp>
        <p:nvSpPr>
          <p:cNvPr id="20" name="Text Placeholder 9">
            <a:extLst>
              <a:ext uri="{FF2B5EF4-FFF2-40B4-BE49-F238E27FC236}">
                <a16:creationId xmlns:a16="http://schemas.microsoft.com/office/drawing/2014/main" id="{47B0F113-6B5E-1C4A-9F6A-D3B17E00265A}"/>
              </a:ext>
            </a:extLst>
          </p:cNvPr>
          <p:cNvSpPr>
            <a:spLocks noGrp="1"/>
          </p:cNvSpPr>
          <p:nvPr>
            <p:ph type="body" sz="quarter" idx="26" hasCustomPrompt="1"/>
          </p:nvPr>
        </p:nvSpPr>
        <p:spPr>
          <a:xfrm>
            <a:off x="3408884" y="2421993"/>
            <a:ext cx="702031" cy="687718"/>
          </a:xfrm>
          <a:prstGeom prst="rect">
            <a:avLst/>
          </a:prstGeom>
        </p:spPr>
        <p:txBody>
          <a:bodyPr lIns="0" tIns="0" rIns="0" bIns="0" anchor="t" anchorCtr="0">
            <a:noAutofit/>
          </a:bodyPr>
          <a:lstStyle>
            <a:lvl1pPr marL="4763" indent="0" algn="l">
              <a:lnSpc>
                <a:spcPct val="80000"/>
              </a:lnSpc>
              <a:buNone/>
              <a:tabLst/>
              <a:defRPr sz="8500" b="1" i="0">
                <a:solidFill>
                  <a:schemeClr val="bg2"/>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K</a:t>
            </a:r>
          </a:p>
        </p:txBody>
      </p:sp>
      <p:sp>
        <p:nvSpPr>
          <p:cNvPr id="21" name="Text Placeholder 2">
            <a:extLst>
              <a:ext uri="{FF2B5EF4-FFF2-40B4-BE49-F238E27FC236}">
                <a16:creationId xmlns:a16="http://schemas.microsoft.com/office/drawing/2014/main" id="{16AD0AA7-F34F-4246-B805-2B6BB88D0922}"/>
              </a:ext>
            </a:extLst>
          </p:cNvPr>
          <p:cNvSpPr>
            <a:spLocks noGrp="1"/>
          </p:cNvSpPr>
          <p:nvPr>
            <p:ph type="body" sz="quarter" idx="27" hasCustomPrompt="1"/>
          </p:nvPr>
        </p:nvSpPr>
        <p:spPr>
          <a:xfrm>
            <a:off x="5330401" y="1389666"/>
            <a:ext cx="2527014" cy="424300"/>
          </a:xfrm>
          <a:prstGeom prst="rect">
            <a:avLst/>
          </a:prstGeom>
        </p:spPr>
        <p:txBody>
          <a:bodyPr lIns="64008">
            <a:noAutofit/>
          </a:bodyPr>
          <a:lstStyle>
            <a:lvl1pPr marL="0" indent="0" algn="ctr">
              <a:lnSpc>
                <a:spcPct val="100000"/>
              </a:lnSpc>
              <a:buNone/>
              <a:defRPr lang="en-US" sz="1300" b="1" i="0" cap="all" baseline="0">
                <a:solidFill>
                  <a:schemeClr val="bg1">
                    <a:lumMod val="65000"/>
                  </a:schemeClr>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22" name="Text Placeholder 2">
            <a:extLst>
              <a:ext uri="{FF2B5EF4-FFF2-40B4-BE49-F238E27FC236}">
                <a16:creationId xmlns:a16="http://schemas.microsoft.com/office/drawing/2014/main" id="{21CC184C-01A4-D04B-AE0B-95550D5446F1}"/>
              </a:ext>
            </a:extLst>
          </p:cNvPr>
          <p:cNvSpPr>
            <a:spLocks noGrp="1"/>
          </p:cNvSpPr>
          <p:nvPr>
            <p:ph type="body" sz="quarter" idx="28" hasCustomPrompt="1"/>
          </p:nvPr>
        </p:nvSpPr>
        <p:spPr>
          <a:xfrm>
            <a:off x="5330401" y="3580932"/>
            <a:ext cx="2527014" cy="424300"/>
          </a:xfrm>
          <a:prstGeom prst="rect">
            <a:avLst/>
          </a:prstGeom>
        </p:spPr>
        <p:txBody>
          <a:bodyPr lIns="64008">
            <a:noAutofit/>
          </a:bodyPr>
          <a:lstStyle>
            <a:lvl1pPr marL="0" indent="0" algn="ctr">
              <a:lnSpc>
                <a:spcPct val="100000"/>
              </a:lnSpc>
              <a:buNone/>
              <a:defRPr lang="en-US" sz="14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23" name="Text Placeholder 9">
            <a:extLst>
              <a:ext uri="{FF2B5EF4-FFF2-40B4-BE49-F238E27FC236}">
                <a16:creationId xmlns:a16="http://schemas.microsoft.com/office/drawing/2014/main" id="{612D7DE7-5255-C94F-A466-875F57AFF27E}"/>
              </a:ext>
            </a:extLst>
          </p:cNvPr>
          <p:cNvSpPr>
            <a:spLocks noGrp="1"/>
          </p:cNvSpPr>
          <p:nvPr>
            <p:ph type="body" sz="quarter" idx="29" hasCustomPrompt="1"/>
          </p:nvPr>
        </p:nvSpPr>
        <p:spPr>
          <a:xfrm>
            <a:off x="5003609" y="1941330"/>
            <a:ext cx="501580" cy="687718"/>
          </a:xfrm>
          <a:prstGeom prst="rect">
            <a:avLst/>
          </a:prstGeom>
        </p:spPr>
        <p:txBody>
          <a:bodyPr lIns="0" tIns="0" rIns="0" bIns="0" anchor="t" anchorCtr="0">
            <a:noAutofit/>
          </a:bodyPr>
          <a:lstStyle>
            <a:lvl1pPr marL="4763" indent="0" algn="l">
              <a:lnSpc>
                <a:spcPct val="80000"/>
              </a:lnSpc>
              <a:buNone/>
              <a:tabLst/>
              <a:defRPr sz="8500" b="1" i="0">
                <a:solidFill>
                  <a:schemeClr val="bg2"/>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a:t>
            </a:r>
          </a:p>
        </p:txBody>
      </p:sp>
      <p:sp>
        <p:nvSpPr>
          <p:cNvPr id="24" name="Text Placeholder 9">
            <a:extLst>
              <a:ext uri="{FF2B5EF4-FFF2-40B4-BE49-F238E27FC236}">
                <a16:creationId xmlns:a16="http://schemas.microsoft.com/office/drawing/2014/main" id="{5642AEB8-8A86-5F49-B34B-260B15A4462C}"/>
              </a:ext>
            </a:extLst>
          </p:cNvPr>
          <p:cNvSpPr>
            <a:spLocks noGrp="1"/>
          </p:cNvSpPr>
          <p:nvPr>
            <p:ph type="body" sz="quarter" idx="30" hasCustomPrompt="1"/>
          </p:nvPr>
        </p:nvSpPr>
        <p:spPr>
          <a:xfrm>
            <a:off x="5618643" y="1909240"/>
            <a:ext cx="1960379" cy="1416966"/>
          </a:xfrm>
          <a:prstGeom prst="rect">
            <a:avLst/>
          </a:prstGeom>
        </p:spPr>
        <p:txBody>
          <a:bodyPr lIns="0" tIns="0" rIns="0" bIns="0" anchor="t" anchorCtr="0">
            <a:noAutofit/>
          </a:bodyPr>
          <a:lstStyle>
            <a:lvl1pPr marL="4763" indent="0" algn="l">
              <a:lnSpc>
                <a:spcPct val="80000"/>
              </a:lnSpc>
              <a:buNone/>
              <a:tabLst/>
              <a:defRPr sz="14000" b="1" i="0" spc="-120" baseline="0">
                <a:solidFill>
                  <a:schemeClr val="bg2"/>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00</a:t>
            </a:r>
          </a:p>
        </p:txBody>
      </p:sp>
      <p:sp>
        <p:nvSpPr>
          <p:cNvPr id="25" name="Text Placeholder 9">
            <a:extLst>
              <a:ext uri="{FF2B5EF4-FFF2-40B4-BE49-F238E27FC236}">
                <a16:creationId xmlns:a16="http://schemas.microsoft.com/office/drawing/2014/main" id="{D608BA89-C4A8-704E-AC0A-F3BEDE683409}"/>
              </a:ext>
            </a:extLst>
          </p:cNvPr>
          <p:cNvSpPr>
            <a:spLocks noGrp="1"/>
          </p:cNvSpPr>
          <p:nvPr>
            <p:ph type="body" sz="quarter" idx="31" hasCustomPrompt="1"/>
          </p:nvPr>
        </p:nvSpPr>
        <p:spPr>
          <a:xfrm>
            <a:off x="7520615" y="2421993"/>
            <a:ext cx="702031" cy="687718"/>
          </a:xfrm>
          <a:prstGeom prst="rect">
            <a:avLst/>
          </a:prstGeom>
        </p:spPr>
        <p:txBody>
          <a:bodyPr lIns="0" tIns="0" rIns="0" bIns="0" anchor="t" anchorCtr="0">
            <a:noAutofit/>
          </a:bodyPr>
          <a:lstStyle>
            <a:lvl1pPr marL="4763" indent="0" algn="l">
              <a:lnSpc>
                <a:spcPct val="80000"/>
              </a:lnSpc>
              <a:buNone/>
              <a:tabLst/>
              <a:defRPr sz="8500" b="1" i="0">
                <a:solidFill>
                  <a:schemeClr val="bg2"/>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M</a:t>
            </a:r>
          </a:p>
        </p:txBody>
      </p:sp>
    </p:spTree>
    <p:extLst>
      <p:ext uri="{BB962C8B-B14F-4D97-AF65-F5344CB8AC3E}">
        <p14:creationId xmlns:p14="http://schemas.microsoft.com/office/powerpoint/2010/main" val="17577326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ats - 3 numbers">
    <p:spTree>
      <p:nvGrpSpPr>
        <p:cNvPr id="1" name="Shape 16"/>
        <p:cNvGrpSpPr/>
        <p:nvPr/>
      </p:nvGrpSpPr>
      <p:grpSpPr>
        <a:xfrm>
          <a:off x="0" y="0"/>
          <a:ext cx="0" cy="0"/>
          <a:chOff x="0" y="0"/>
          <a:chExt cx="0" cy="0"/>
        </a:xfrm>
      </p:grpSpPr>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36" name="Text Placeholder 2">
            <a:extLst>
              <a:ext uri="{FF2B5EF4-FFF2-40B4-BE49-F238E27FC236}">
                <a16:creationId xmlns:a16="http://schemas.microsoft.com/office/drawing/2014/main" id="{93C8FB82-288F-A648-AD26-E9D13B151D69}"/>
              </a:ext>
            </a:extLst>
          </p:cNvPr>
          <p:cNvSpPr>
            <a:spLocks noGrp="1"/>
          </p:cNvSpPr>
          <p:nvPr>
            <p:ph type="body" sz="quarter" idx="20" hasCustomPrompt="1"/>
          </p:nvPr>
        </p:nvSpPr>
        <p:spPr>
          <a:xfrm>
            <a:off x="256840" y="3125621"/>
            <a:ext cx="2527014" cy="424300"/>
          </a:xfrm>
          <a:prstGeom prst="rect">
            <a:avLst/>
          </a:prstGeom>
        </p:spPr>
        <p:txBody>
          <a:bodyPr lIns="64008">
            <a:noAutofit/>
          </a:bodyPr>
          <a:lstStyle>
            <a:lvl1pPr marL="0" indent="0" algn="ctr">
              <a:lnSpc>
                <a:spcPct val="100000"/>
              </a:lnSpc>
              <a:buNone/>
              <a:defRPr lang="en-US" sz="14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cxnSp>
        <p:nvCxnSpPr>
          <p:cNvPr id="12" name="Straight Connector 11">
            <a:extLst>
              <a:ext uri="{FF2B5EF4-FFF2-40B4-BE49-F238E27FC236}">
                <a16:creationId xmlns:a16="http://schemas.microsoft.com/office/drawing/2014/main" id="{03D5DF17-D6A2-F84F-B37C-4ABADE73E5F4}"/>
              </a:ext>
            </a:extLst>
          </p:cNvPr>
          <p:cNvCxnSpPr>
            <a:cxnSpLocks/>
          </p:cNvCxnSpPr>
          <p:nvPr userDrawn="1"/>
        </p:nvCxnSpPr>
        <p:spPr>
          <a:xfrm>
            <a:off x="3065801" y="1561501"/>
            <a:ext cx="0" cy="200451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 Placeholder 9">
            <a:extLst>
              <a:ext uri="{FF2B5EF4-FFF2-40B4-BE49-F238E27FC236}">
                <a16:creationId xmlns:a16="http://schemas.microsoft.com/office/drawing/2014/main" id="{5E2ACB70-A1AC-4346-BD4D-334AFB2CAD0A}"/>
              </a:ext>
            </a:extLst>
          </p:cNvPr>
          <p:cNvSpPr>
            <a:spLocks noGrp="1"/>
          </p:cNvSpPr>
          <p:nvPr>
            <p:ph type="body" sz="quarter" idx="14" hasCustomPrompt="1"/>
          </p:nvPr>
        </p:nvSpPr>
        <p:spPr>
          <a:xfrm>
            <a:off x="206997" y="1889982"/>
            <a:ext cx="501580" cy="687718"/>
          </a:xfrm>
          <a:prstGeom prst="rect">
            <a:avLst/>
          </a:prstGeom>
        </p:spPr>
        <p:txBody>
          <a:bodyPr lIns="0" tIns="0" rIns="0" bIns="0" anchor="t" anchorCtr="0">
            <a:noAutofit/>
          </a:bodyPr>
          <a:lstStyle>
            <a:lvl1pPr marL="4763" indent="0" algn="l">
              <a:lnSpc>
                <a:spcPct val="80000"/>
              </a:lnSpc>
              <a:buNone/>
              <a:tabLst/>
              <a:defRPr sz="7000" b="1" i="0">
                <a:solidFill>
                  <a:schemeClr val="tx1"/>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a:t>
            </a:r>
          </a:p>
        </p:txBody>
      </p:sp>
      <p:sp>
        <p:nvSpPr>
          <p:cNvPr id="19" name="Text Placeholder 9">
            <a:extLst>
              <a:ext uri="{FF2B5EF4-FFF2-40B4-BE49-F238E27FC236}">
                <a16:creationId xmlns:a16="http://schemas.microsoft.com/office/drawing/2014/main" id="{42EDC512-AD27-5844-A327-102036EE37E7}"/>
              </a:ext>
            </a:extLst>
          </p:cNvPr>
          <p:cNvSpPr>
            <a:spLocks noGrp="1"/>
          </p:cNvSpPr>
          <p:nvPr>
            <p:ph type="body" sz="quarter" idx="25" hasCustomPrompt="1"/>
          </p:nvPr>
        </p:nvSpPr>
        <p:spPr>
          <a:xfrm>
            <a:off x="709115" y="1816253"/>
            <a:ext cx="1619086" cy="1170149"/>
          </a:xfrm>
          <a:prstGeom prst="rect">
            <a:avLst/>
          </a:prstGeom>
        </p:spPr>
        <p:txBody>
          <a:bodyPr lIns="0" tIns="0" rIns="0" bIns="0" anchor="t" anchorCtr="0">
            <a:noAutofit/>
          </a:bodyPr>
          <a:lstStyle>
            <a:lvl1pPr marL="4763" indent="0" algn="l">
              <a:lnSpc>
                <a:spcPct val="80000"/>
              </a:lnSpc>
              <a:buNone/>
              <a:tabLst/>
              <a:defRPr sz="12000" b="1" i="0" spc="-120" baseline="0">
                <a:solidFill>
                  <a:schemeClr val="tx1"/>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00</a:t>
            </a:r>
          </a:p>
        </p:txBody>
      </p:sp>
      <p:sp>
        <p:nvSpPr>
          <p:cNvPr id="20" name="Text Placeholder 9">
            <a:extLst>
              <a:ext uri="{FF2B5EF4-FFF2-40B4-BE49-F238E27FC236}">
                <a16:creationId xmlns:a16="http://schemas.microsoft.com/office/drawing/2014/main" id="{47B0F113-6B5E-1C4A-9F6A-D3B17E00265A}"/>
              </a:ext>
            </a:extLst>
          </p:cNvPr>
          <p:cNvSpPr>
            <a:spLocks noGrp="1"/>
          </p:cNvSpPr>
          <p:nvPr>
            <p:ph type="body" sz="quarter" idx="26" hasCustomPrompt="1"/>
          </p:nvPr>
        </p:nvSpPr>
        <p:spPr>
          <a:xfrm>
            <a:off x="2339223" y="2233842"/>
            <a:ext cx="702031" cy="687718"/>
          </a:xfrm>
          <a:prstGeom prst="rect">
            <a:avLst/>
          </a:prstGeom>
        </p:spPr>
        <p:txBody>
          <a:bodyPr lIns="0" tIns="0" rIns="0" bIns="0" anchor="t" anchorCtr="0">
            <a:noAutofit/>
          </a:bodyPr>
          <a:lstStyle>
            <a:lvl1pPr marL="4763" indent="0" algn="l">
              <a:lnSpc>
                <a:spcPct val="80000"/>
              </a:lnSpc>
              <a:buNone/>
              <a:tabLst/>
              <a:defRPr sz="7000" b="1" i="0">
                <a:solidFill>
                  <a:schemeClr val="tx1"/>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K</a:t>
            </a:r>
          </a:p>
        </p:txBody>
      </p:sp>
      <p:sp>
        <p:nvSpPr>
          <p:cNvPr id="34" name="Text Placeholder 2">
            <a:extLst>
              <a:ext uri="{FF2B5EF4-FFF2-40B4-BE49-F238E27FC236}">
                <a16:creationId xmlns:a16="http://schemas.microsoft.com/office/drawing/2014/main" id="{08C00A95-89FE-8C4A-90B8-C3BDFD87EA7E}"/>
              </a:ext>
            </a:extLst>
          </p:cNvPr>
          <p:cNvSpPr>
            <a:spLocks noGrp="1"/>
          </p:cNvSpPr>
          <p:nvPr>
            <p:ph type="body" sz="quarter" idx="28" hasCustomPrompt="1"/>
          </p:nvPr>
        </p:nvSpPr>
        <p:spPr>
          <a:xfrm>
            <a:off x="3308493" y="3125621"/>
            <a:ext cx="2527014" cy="424300"/>
          </a:xfrm>
          <a:prstGeom prst="rect">
            <a:avLst/>
          </a:prstGeom>
        </p:spPr>
        <p:txBody>
          <a:bodyPr lIns="64008">
            <a:noAutofit/>
          </a:bodyPr>
          <a:lstStyle>
            <a:lvl1pPr marL="0" indent="0" algn="ctr">
              <a:lnSpc>
                <a:spcPct val="100000"/>
              </a:lnSpc>
              <a:buNone/>
              <a:defRPr lang="en-US" sz="14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cxnSp>
        <p:nvCxnSpPr>
          <p:cNvPr id="35" name="Straight Connector 34">
            <a:extLst>
              <a:ext uri="{FF2B5EF4-FFF2-40B4-BE49-F238E27FC236}">
                <a16:creationId xmlns:a16="http://schemas.microsoft.com/office/drawing/2014/main" id="{DAD1EBF1-9480-F341-BF2F-3F4E7AEE132B}"/>
              </a:ext>
            </a:extLst>
          </p:cNvPr>
          <p:cNvCxnSpPr>
            <a:cxnSpLocks/>
          </p:cNvCxnSpPr>
          <p:nvPr userDrawn="1"/>
        </p:nvCxnSpPr>
        <p:spPr>
          <a:xfrm>
            <a:off x="6074818" y="1561501"/>
            <a:ext cx="0" cy="200451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Text Placeholder 9">
            <a:extLst>
              <a:ext uri="{FF2B5EF4-FFF2-40B4-BE49-F238E27FC236}">
                <a16:creationId xmlns:a16="http://schemas.microsoft.com/office/drawing/2014/main" id="{7C0B2B62-A9DC-0B43-9993-1214F588BFF8}"/>
              </a:ext>
            </a:extLst>
          </p:cNvPr>
          <p:cNvSpPr>
            <a:spLocks noGrp="1"/>
          </p:cNvSpPr>
          <p:nvPr>
            <p:ph type="body" sz="quarter" idx="29" hasCustomPrompt="1"/>
          </p:nvPr>
        </p:nvSpPr>
        <p:spPr>
          <a:xfrm>
            <a:off x="3258650" y="1889982"/>
            <a:ext cx="501580" cy="687718"/>
          </a:xfrm>
          <a:prstGeom prst="rect">
            <a:avLst/>
          </a:prstGeom>
        </p:spPr>
        <p:txBody>
          <a:bodyPr lIns="0" tIns="0" rIns="0" bIns="0" anchor="t" anchorCtr="0">
            <a:noAutofit/>
          </a:bodyPr>
          <a:lstStyle>
            <a:lvl1pPr marL="4763" indent="0" algn="l">
              <a:lnSpc>
                <a:spcPct val="80000"/>
              </a:lnSpc>
              <a:buNone/>
              <a:tabLst/>
              <a:defRPr sz="7000" b="1" i="0">
                <a:solidFill>
                  <a:schemeClr val="tx1"/>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a:t>
            </a:r>
          </a:p>
        </p:txBody>
      </p:sp>
      <p:sp>
        <p:nvSpPr>
          <p:cNvPr id="42" name="Text Placeholder 9">
            <a:extLst>
              <a:ext uri="{FF2B5EF4-FFF2-40B4-BE49-F238E27FC236}">
                <a16:creationId xmlns:a16="http://schemas.microsoft.com/office/drawing/2014/main" id="{D4BBFE2B-BE2E-ED48-9D91-C818ED8BFEBC}"/>
              </a:ext>
            </a:extLst>
          </p:cNvPr>
          <p:cNvSpPr>
            <a:spLocks noGrp="1"/>
          </p:cNvSpPr>
          <p:nvPr>
            <p:ph type="body" sz="quarter" idx="30" hasCustomPrompt="1"/>
          </p:nvPr>
        </p:nvSpPr>
        <p:spPr>
          <a:xfrm>
            <a:off x="3760767" y="1816253"/>
            <a:ext cx="1619086" cy="1170149"/>
          </a:xfrm>
          <a:prstGeom prst="rect">
            <a:avLst/>
          </a:prstGeom>
        </p:spPr>
        <p:txBody>
          <a:bodyPr lIns="0" tIns="0" rIns="0" bIns="0" anchor="t" anchorCtr="0">
            <a:noAutofit/>
          </a:bodyPr>
          <a:lstStyle>
            <a:lvl1pPr marL="4763" indent="0" algn="l">
              <a:lnSpc>
                <a:spcPct val="80000"/>
              </a:lnSpc>
              <a:buNone/>
              <a:tabLst/>
              <a:defRPr sz="12000" b="1" i="0" spc="-120" baseline="0">
                <a:solidFill>
                  <a:schemeClr val="tx1"/>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00</a:t>
            </a:r>
          </a:p>
        </p:txBody>
      </p:sp>
      <p:sp>
        <p:nvSpPr>
          <p:cNvPr id="43" name="Text Placeholder 9">
            <a:extLst>
              <a:ext uri="{FF2B5EF4-FFF2-40B4-BE49-F238E27FC236}">
                <a16:creationId xmlns:a16="http://schemas.microsoft.com/office/drawing/2014/main" id="{B2C1F089-2891-8C4A-9CA8-65B518949E54}"/>
              </a:ext>
            </a:extLst>
          </p:cNvPr>
          <p:cNvSpPr>
            <a:spLocks noGrp="1"/>
          </p:cNvSpPr>
          <p:nvPr>
            <p:ph type="body" sz="quarter" idx="31" hasCustomPrompt="1"/>
          </p:nvPr>
        </p:nvSpPr>
        <p:spPr>
          <a:xfrm>
            <a:off x="5390876" y="2233842"/>
            <a:ext cx="702031" cy="687718"/>
          </a:xfrm>
          <a:prstGeom prst="rect">
            <a:avLst/>
          </a:prstGeom>
        </p:spPr>
        <p:txBody>
          <a:bodyPr lIns="0" tIns="0" rIns="0" bIns="0" anchor="t" anchorCtr="0">
            <a:noAutofit/>
          </a:bodyPr>
          <a:lstStyle>
            <a:lvl1pPr marL="4763" indent="0" algn="l">
              <a:lnSpc>
                <a:spcPct val="80000"/>
              </a:lnSpc>
              <a:buNone/>
              <a:tabLst/>
              <a:defRPr sz="7000" b="1" i="0">
                <a:solidFill>
                  <a:schemeClr val="tx1"/>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K</a:t>
            </a:r>
          </a:p>
        </p:txBody>
      </p:sp>
      <p:sp>
        <p:nvSpPr>
          <p:cNvPr id="45" name="Text Placeholder 2">
            <a:extLst>
              <a:ext uri="{FF2B5EF4-FFF2-40B4-BE49-F238E27FC236}">
                <a16:creationId xmlns:a16="http://schemas.microsoft.com/office/drawing/2014/main" id="{2F7E586F-4D63-A445-99F4-2AC2768B63C2}"/>
              </a:ext>
            </a:extLst>
          </p:cNvPr>
          <p:cNvSpPr>
            <a:spLocks noGrp="1"/>
          </p:cNvSpPr>
          <p:nvPr>
            <p:ph type="body" sz="quarter" idx="33" hasCustomPrompt="1"/>
          </p:nvPr>
        </p:nvSpPr>
        <p:spPr>
          <a:xfrm>
            <a:off x="6328177" y="3125621"/>
            <a:ext cx="2527014" cy="424300"/>
          </a:xfrm>
          <a:prstGeom prst="rect">
            <a:avLst/>
          </a:prstGeom>
        </p:spPr>
        <p:txBody>
          <a:bodyPr lIns="64008">
            <a:noAutofit/>
          </a:bodyPr>
          <a:lstStyle>
            <a:lvl1pPr marL="0" indent="0" algn="ctr">
              <a:lnSpc>
                <a:spcPct val="100000"/>
              </a:lnSpc>
              <a:buNone/>
              <a:defRPr lang="en-US" sz="14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46" name="Text Placeholder 9">
            <a:extLst>
              <a:ext uri="{FF2B5EF4-FFF2-40B4-BE49-F238E27FC236}">
                <a16:creationId xmlns:a16="http://schemas.microsoft.com/office/drawing/2014/main" id="{6A3CEDFC-ADEC-FF47-880C-5EDFC9A34C24}"/>
              </a:ext>
            </a:extLst>
          </p:cNvPr>
          <p:cNvSpPr>
            <a:spLocks noGrp="1"/>
          </p:cNvSpPr>
          <p:nvPr>
            <p:ph type="body" sz="quarter" idx="34" hasCustomPrompt="1"/>
          </p:nvPr>
        </p:nvSpPr>
        <p:spPr>
          <a:xfrm>
            <a:off x="6278334" y="1889982"/>
            <a:ext cx="501580" cy="687718"/>
          </a:xfrm>
          <a:prstGeom prst="rect">
            <a:avLst/>
          </a:prstGeom>
        </p:spPr>
        <p:txBody>
          <a:bodyPr lIns="0" tIns="0" rIns="0" bIns="0" anchor="t" anchorCtr="0">
            <a:noAutofit/>
          </a:bodyPr>
          <a:lstStyle>
            <a:lvl1pPr marL="4763" indent="0" algn="l">
              <a:lnSpc>
                <a:spcPct val="80000"/>
              </a:lnSpc>
              <a:buNone/>
              <a:tabLst/>
              <a:defRPr sz="7000" b="1" i="0">
                <a:solidFill>
                  <a:schemeClr val="tx1"/>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a:t>
            </a:r>
          </a:p>
        </p:txBody>
      </p:sp>
      <p:sp>
        <p:nvSpPr>
          <p:cNvPr id="47" name="Text Placeholder 9">
            <a:extLst>
              <a:ext uri="{FF2B5EF4-FFF2-40B4-BE49-F238E27FC236}">
                <a16:creationId xmlns:a16="http://schemas.microsoft.com/office/drawing/2014/main" id="{60B5477F-EEF7-4141-A48E-57AE446BB8CF}"/>
              </a:ext>
            </a:extLst>
          </p:cNvPr>
          <p:cNvSpPr>
            <a:spLocks noGrp="1"/>
          </p:cNvSpPr>
          <p:nvPr>
            <p:ph type="body" sz="quarter" idx="35" hasCustomPrompt="1"/>
          </p:nvPr>
        </p:nvSpPr>
        <p:spPr>
          <a:xfrm>
            <a:off x="6780452" y="1816253"/>
            <a:ext cx="1619086" cy="1170149"/>
          </a:xfrm>
          <a:prstGeom prst="rect">
            <a:avLst/>
          </a:prstGeom>
        </p:spPr>
        <p:txBody>
          <a:bodyPr lIns="0" tIns="0" rIns="0" bIns="0" anchor="t" anchorCtr="0">
            <a:noAutofit/>
          </a:bodyPr>
          <a:lstStyle>
            <a:lvl1pPr marL="4763" indent="0" algn="l">
              <a:lnSpc>
                <a:spcPct val="80000"/>
              </a:lnSpc>
              <a:buNone/>
              <a:tabLst/>
              <a:defRPr sz="12000" b="1" i="0" spc="-120" baseline="0">
                <a:solidFill>
                  <a:schemeClr val="tx1"/>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00</a:t>
            </a:r>
          </a:p>
        </p:txBody>
      </p:sp>
      <p:sp>
        <p:nvSpPr>
          <p:cNvPr id="48" name="Text Placeholder 9">
            <a:extLst>
              <a:ext uri="{FF2B5EF4-FFF2-40B4-BE49-F238E27FC236}">
                <a16:creationId xmlns:a16="http://schemas.microsoft.com/office/drawing/2014/main" id="{C1E333DD-F985-614E-9F73-5C22F5DC6197}"/>
              </a:ext>
            </a:extLst>
          </p:cNvPr>
          <p:cNvSpPr>
            <a:spLocks noGrp="1"/>
          </p:cNvSpPr>
          <p:nvPr>
            <p:ph type="body" sz="quarter" idx="36" hasCustomPrompt="1"/>
          </p:nvPr>
        </p:nvSpPr>
        <p:spPr>
          <a:xfrm>
            <a:off x="8410560" y="2233842"/>
            <a:ext cx="702031" cy="687718"/>
          </a:xfrm>
          <a:prstGeom prst="rect">
            <a:avLst/>
          </a:prstGeom>
        </p:spPr>
        <p:txBody>
          <a:bodyPr lIns="0" tIns="0" rIns="0" bIns="0" anchor="t" anchorCtr="0">
            <a:noAutofit/>
          </a:bodyPr>
          <a:lstStyle>
            <a:lvl1pPr marL="4763" indent="0" algn="l">
              <a:lnSpc>
                <a:spcPct val="80000"/>
              </a:lnSpc>
              <a:buNone/>
              <a:tabLst/>
              <a:defRPr sz="7000" b="1" i="0">
                <a:solidFill>
                  <a:schemeClr val="tx1"/>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K</a:t>
            </a:r>
          </a:p>
        </p:txBody>
      </p:sp>
    </p:spTree>
    <p:extLst>
      <p:ext uri="{BB962C8B-B14F-4D97-AF65-F5344CB8AC3E}">
        <p14:creationId xmlns:p14="http://schemas.microsoft.com/office/powerpoint/2010/main" val="23274263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ts - 4 numbers">
    <p:spTree>
      <p:nvGrpSpPr>
        <p:cNvPr id="1" name="Shape 16"/>
        <p:cNvGrpSpPr/>
        <p:nvPr/>
      </p:nvGrpSpPr>
      <p:grpSpPr>
        <a:xfrm>
          <a:off x="0" y="0"/>
          <a:ext cx="0" cy="0"/>
          <a:chOff x="0" y="0"/>
          <a:chExt cx="0" cy="0"/>
        </a:xfrm>
      </p:grpSpPr>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cxnSp>
        <p:nvCxnSpPr>
          <p:cNvPr id="12" name="Straight Connector 11">
            <a:extLst>
              <a:ext uri="{FF2B5EF4-FFF2-40B4-BE49-F238E27FC236}">
                <a16:creationId xmlns:a16="http://schemas.microsoft.com/office/drawing/2014/main" id="{03D5DF17-D6A2-F84F-B37C-4ABADE73E5F4}"/>
              </a:ext>
            </a:extLst>
          </p:cNvPr>
          <p:cNvCxnSpPr>
            <a:cxnSpLocks/>
          </p:cNvCxnSpPr>
          <p:nvPr userDrawn="1"/>
        </p:nvCxnSpPr>
        <p:spPr>
          <a:xfrm>
            <a:off x="4271291" y="1063688"/>
            <a:ext cx="0" cy="159890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 Placeholder 2">
            <a:extLst>
              <a:ext uri="{FF2B5EF4-FFF2-40B4-BE49-F238E27FC236}">
                <a16:creationId xmlns:a16="http://schemas.microsoft.com/office/drawing/2014/main" id="{08C00A95-89FE-8C4A-90B8-C3BDFD87EA7E}"/>
              </a:ext>
            </a:extLst>
          </p:cNvPr>
          <p:cNvSpPr>
            <a:spLocks noGrp="1"/>
          </p:cNvSpPr>
          <p:nvPr>
            <p:ph type="body" sz="quarter" idx="28" hasCustomPrompt="1"/>
          </p:nvPr>
        </p:nvSpPr>
        <p:spPr>
          <a:xfrm>
            <a:off x="1541112" y="2226012"/>
            <a:ext cx="2071360" cy="424300"/>
          </a:xfrm>
          <a:prstGeom prst="rect">
            <a:avLst/>
          </a:prstGeom>
        </p:spPr>
        <p:txBody>
          <a:bodyPr lIns="64008">
            <a:noAutofit/>
          </a:bodyPr>
          <a:lstStyle>
            <a:lvl1pPr marL="0" indent="0" algn="ctr">
              <a:lnSpc>
                <a:spcPct val="100000"/>
              </a:lnSpc>
              <a:buNone/>
              <a:defRPr lang="en-US" sz="12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42" name="Text Placeholder 9">
            <a:extLst>
              <a:ext uri="{FF2B5EF4-FFF2-40B4-BE49-F238E27FC236}">
                <a16:creationId xmlns:a16="http://schemas.microsoft.com/office/drawing/2014/main" id="{D4BBFE2B-BE2E-ED48-9D91-C818ED8BFEBC}"/>
              </a:ext>
            </a:extLst>
          </p:cNvPr>
          <p:cNvSpPr>
            <a:spLocks noGrp="1"/>
          </p:cNvSpPr>
          <p:nvPr>
            <p:ph type="body" sz="quarter" idx="30" hasCustomPrompt="1"/>
          </p:nvPr>
        </p:nvSpPr>
        <p:spPr>
          <a:xfrm>
            <a:off x="1031452" y="1177747"/>
            <a:ext cx="3090680" cy="1048265"/>
          </a:xfrm>
          <a:prstGeom prst="rect">
            <a:avLst/>
          </a:prstGeom>
        </p:spPr>
        <p:txBody>
          <a:bodyPr lIns="0" tIns="0" rIns="0" bIns="0" anchor="t" anchorCtr="0">
            <a:noAutofit/>
          </a:bodyPr>
          <a:lstStyle>
            <a:lvl1pPr marL="4763" indent="0" algn="ctr">
              <a:lnSpc>
                <a:spcPct val="80000"/>
              </a:lnSpc>
              <a:buNone/>
              <a:tabLst/>
              <a:defRPr sz="9000" b="1" i="0" spc="-120" baseline="0">
                <a:solidFill>
                  <a:schemeClr val="bg2"/>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00</a:t>
            </a:r>
          </a:p>
        </p:txBody>
      </p:sp>
      <p:cxnSp>
        <p:nvCxnSpPr>
          <p:cNvPr id="17" name="Straight Connector 16">
            <a:extLst>
              <a:ext uri="{FF2B5EF4-FFF2-40B4-BE49-F238E27FC236}">
                <a16:creationId xmlns:a16="http://schemas.microsoft.com/office/drawing/2014/main" id="{32DB2E35-C3F7-9044-BA9D-9FC4C8B2EB70}"/>
              </a:ext>
            </a:extLst>
          </p:cNvPr>
          <p:cNvCxnSpPr>
            <a:cxnSpLocks/>
          </p:cNvCxnSpPr>
          <p:nvPr userDrawn="1"/>
        </p:nvCxnSpPr>
        <p:spPr>
          <a:xfrm flipH="1">
            <a:off x="1239919" y="2865181"/>
            <a:ext cx="2673746" cy="0"/>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B9557E04-A219-BA4D-9B32-218ABEAB9B48}"/>
              </a:ext>
            </a:extLst>
          </p:cNvPr>
          <p:cNvSpPr>
            <a:spLocks noGrp="1"/>
          </p:cNvSpPr>
          <p:nvPr>
            <p:ph type="body" sz="quarter" idx="31" hasCustomPrompt="1"/>
          </p:nvPr>
        </p:nvSpPr>
        <p:spPr>
          <a:xfrm>
            <a:off x="4930112" y="2226012"/>
            <a:ext cx="2071360" cy="424300"/>
          </a:xfrm>
          <a:prstGeom prst="rect">
            <a:avLst/>
          </a:prstGeom>
        </p:spPr>
        <p:txBody>
          <a:bodyPr lIns="64008">
            <a:noAutofit/>
          </a:bodyPr>
          <a:lstStyle>
            <a:lvl1pPr marL="0" indent="0" algn="ctr">
              <a:lnSpc>
                <a:spcPct val="100000"/>
              </a:lnSpc>
              <a:buNone/>
              <a:defRPr lang="en-US" sz="12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cxnSp>
        <p:nvCxnSpPr>
          <p:cNvPr id="23" name="Straight Connector 22">
            <a:extLst>
              <a:ext uri="{FF2B5EF4-FFF2-40B4-BE49-F238E27FC236}">
                <a16:creationId xmlns:a16="http://schemas.microsoft.com/office/drawing/2014/main" id="{C72A7021-16B1-CE46-AEAF-480257DB9E6D}"/>
              </a:ext>
            </a:extLst>
          </p:cNvPr>
          <p:cNvCxnSpPr>
            <a:cxnSpLocks/>
          </p:cNvCxnSpPr>
          <p:nvPr userDrawn="1"/>
        </p:nvCxnSpPr>
        <p:spPr>
          <a:xfrm flipH="1">
            <a:off x="4632948" y="2865181"/>
            <a:ext cx="2665688" cy="0"/>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CD33FF0-9117-354D-ACAC-BF23A4019F8B}"/>
              </a:ext>
            </a:extLst>
          </p:cNvPr>
          <p:cNvCxnSpPr>
            <a:cxnSpLocks/>
          </p:cNvCxnSpPr>
          <p:nvPr userDrawn="1"/>
        </p:nvCxnSpPr>
        <p:spPr>
          <a:xfrm>
            <a:off x="4271291" y="3045910"/>
            <a:ext cx="0" cy="159890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5B6FEF1-62EB-2447-9A20-6556DC0C0538}"/>
              </a:ext>
            </a:extLst>
          </p:cNvPr>
          <p:cNvSpPr>
            <a:spLocks noGrp="1"/>
          </p:cNvSpPr>
          <p:nvPr>
            <p:ph type="body" sz="quarter" idx="33" hasCustomPrompt="1"/>
          </p:nvPr>
        </p:nvSpPr>
        <p:spPr>
          <a:xfrm>
            <a:off x="1541112" y="4208235"/>
            <a:ext cx="2071360" cy="424300"/>
          </a:xfrm>
          <a:prstGeom prst="rect">
            <a:avLst/>
          </a:prstGeom>
        </p:spPr>
        <p:txBody>
          <a:bodyPr lIns="64008">
            <a:noAutofit/>
          </a:bodyPr>
          <a:lstStyle>
            <a:lvl1pPr marL="0" indent="0" algn="ctr">
              <a:lnSpc>
                <a:spcPct val="100000"/>
              </a:lnSpc>
              <a:buNone/>
              <a:defRPr lang="en-US" sz="12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27" name="Text Placeholder 2">
            <a:extLst>
              <a:ext uri="{FF2B5EF4-FFF2-40B4-BE49-F238E27FC236}">
                <a16:creationId xmlns:a16="http://schemas.microsoft.com/office/drawing/2014/main" id="{E3A72080-AD8B-9144-A66D-309BBA5D7725}"/>
              </a:ext>
            </a:extLst>
          </p:cNvPr>
          <p:cNvSpPr>
            <a:spLocks noGrp="1"/>
          </p:cNvSpPr>
          <p:nvPr>
            <p:ph type="body" sz="quarter" idx="35" hasCustomPrompt="1"/>
          </p:nvPr>
        </p:nvSpPr>
        <p:spPr>
          <a:xfrm>
            <a:off x="4930112" y="4208235"/>
            <a:ext cx="2071360" cy="424300"/>
          </a:xfrm>
          <a:prstGeom prst="rect">
            <a:avLst/>
          </a:prstGeom>
        </p:spPr>
        <p:txBody>
          <a:bodyPr lIns="64008">
            <a:noAutofit/>
          </a:bodyPr>
          <a:lstStyle>
            <a:lvl1pPr marL="0" indent="0" algn="ctr">
              <a:lnSpc>
                <a:spcPct val="100000"/>
              </a:lnSpc>
              <a:buNone/>
              <a:defRPr lang="en-US" sz="12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3" name="Text Placeholder 9">
            <a:extLst>
              <a:ext uri="{FF2B5EF4-FFF2-40B4-BE49-F238E27FC236}">
                <a16:creationId xmlns:a16="http://schemas.microsoft.com/office/drawing/2014/main" id="{DC86F9DB-9BDC-724F-9F14-0879D80A0315}"/>
              </a:ext>
            </a:extLst>
          </p:cNvPr>
          <p:cNvSpPr>
            <a:spLocks noGrp="1"/>
          </p:cNvSpPr>
          <p:nvPr>
            <p:ph type="body" sz="quarter" idx="36" hasCustomPrompt="1"/>
          </p:nvPr>
        </p:nvSpPr>
        <p:spPr>
          <a:xfrm>
            <a:off x="1031452" y="3167482"/>
            <a:ext cx="3090680" cy="1048265"/>
          </a:xfrm>
          <a:prstGeom prst="rect">
            <a:avLst/>
          </a:prstGeom>
        </p:spPr>
        <p:txBody>
          <a:bodyPr lIns="0" tIns="0" rIns="0" bIns="0" anchor="t" anchorCtr="0">
            <a:noAutofit/>
          </a:bodyPr>
          <a:lstStyle>
            <a:lvl1pPr marL="4763" indent="0" algn="ctr">
              <a:lnSpc>
                <a:spcPct val="80000"/>
              </a:lnSpc>
              <a:buNone/>
              <a:tabLst/>
              <a:defRPr sz="9000" b="1" i="0" spc="-120" baseline="0">
                <a:solidFill>
                  <a:schemeClr val="bg2"/>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00</a:t>
            </a:r>
          </a:p>
        </p:txBody>
      </p:sp>
      <p:sp>
        <p:nvSpPr>
          <p:cNvPr id="37" name="Text Placeholder 9">
            <a:extLst>
              <a:ext uri="{FF2B5EF4-FFF2-40B4-BE49-F238E27FC236}">
                <a16:creationId xmlns:a16="http://schemas.microsoft.com/office/drawing/2014/main" id="{EB648499-AF8A-4D4A-9B0D-174F2CE604CE}"/>
              </a:ext>
            </a:extLst>
          </p:cNvPr>
          <p:cNvSpPr>
            <a:spLocks noGrp="1"/>
          </p:cNvSpPr>
          <p:nvPr>
            <p:ph type="body" sz="quarter" idx="37" hasCustomPrompt="1"/>
          </p:nvPr>
        </p:nvSpPr>
        <p:spPr>
          <a:xfrm>
            <a:off x="4420452" y="1177747"/>
            <a:ext cx="3090680" cy="1048265"/>
          </a:xfrm>
          <a:prstGeom prst="rect">
            <a:avLst/>
          </a:prstGeom>
        </p:spPr>
        <p:txBody>
          <a:bodyPr lIns="0" tIns="0" rIns="0" bIns="0" anchor="t" anchorCtr="0">
            <a:noAutofit/>
          </a:bodyPr>
          <a:lstStyle>
            <a:lvl1pPr marL="4763" indent="0" algn="ctr">
              <a:lnSpc>
                <a:spcPct val="80000"/>
              </a:lnSpc>
              <a:buNone/>
              <a:tabLst/>
              <a:defRPr sz="9000" b="1" i="0" spc="-120" baseline="0">
                <a:solidFill>
                  <a:schemeClr val="bg2"/>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00</a:t>
            </a:r>
          </a:p>
        </p:txBody>
      </p:sp>
      <p:sp>
        <p:nvSpPr>
          <p:cNvPr id="38" name="Text Placeholder 9">
            <a:extLst>
              <a:ext uri="{FF2B5EF4-FFF2-40B4-BE49-F238E27FC236}">
                <a16:creationId xmlns:a16="http://schemas.microsoft.com/office/drawing/2014/main" id="{9D0D7A0B-6030-8C40-A69F-7D4A92E5CD03}"/>
              </a:ext>
            </a:extLst>
          </p:cNvPr>
          <p:cNvSpPr>
            <a:spLocks noGrp="1"/>
          </p:cNvSpPr>
          <p:nvPr>
            <p:ph type="body" sz="quarter" idx="38" hasCustomPrompt="1"/>
          </p:nvPr>
        </p:nvSpPr>
        <p:spPr>
          <a:xfrm>
            <a:off x="4420452" y="3167482"/>
            <a:ext cx="3090680" cy="1048265"/>
          </a:xfrm>
          <a:prstGeom prst="rect">
            <a:avLst/>
          </a:prstGeom>
        </p:spPr>
        <p:txBody>
          <a:bodyPr lIns="0" tIns="0" rIns="0" bIns="0" anchor="t" anchorCtr="0">
            <a:noAutofit/>
          </a:bodyPr>
          <a:lstStyle>
            <a:lvl1pPr marL="4763" indent="0" algn="ctr">
              <a:lnSpc>
                <a:spcPct val="80000"/>
              </a:lnSpc>
              <a:buNone/>
              <a:tabLst/>
              <a:defRPr sz="9000" b="1" i="0" spc="-120" baseline="0">
                <a:solidFill>
                  <a:schemeClr val="bg2"/>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00</a:t>
            </a:r>
          </a:p>
        </p:txBody>
      </p:sp>
    </p:spTree>
    <p:extLst>
      <p:ext uri="{BB962C8B-B14F-4D97-AF65-F5344CB8AC3E}">
        <p14:creationId xmlns:p14="http://schemas.microsoft.com/office/powerpoint/2010/main" val="11084844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g Header &amp; 1 Column Bullets">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85A9666-5B97-D448-81A6-4496C3B0177B}"/>
              </a:ext>
            </a:extLst>
          </p:cNvPr>
          <p:cNvSpPr>
            <a:spLocks noGrp="1"/>
          </p:cNvSpPr>
          <p:nvPr>
            <p:ph type="body" sz="quarter" idx="13" hasCustomPrompt="1"/>
          </p:nvPr>
        </p:nvSpPr>
        <p:spPr>
          <a:xfrm>
            <a:off x="499570" y="1881353"/>
            <a:ext cx="6035039" cy="2709862"/>
          </a:xfrm>
          <a:prstGeom prst="rect">
            <a:avLst/>
          </a:prstGeom>
        </p:spPr>
        <p:txBody>
          <a:bodyPr/>
          <a:lstStyle>
            <a:lvl1pPr marL="228594" marR="0" indent="-228594" algn="l" defTabSz="914378"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600"/>
            </a:lvl1pPr>
            <a:lvl2pPr marL="685783" marR="0" indent="-228594" algn="l" defTabSz="914378" rtl="0" eaLnBrk="1" fontAlgn="auto" latinLnBrk="0" hangingPunct="1">
              <a:lnSpc>
                <a:spcPct val="112000"/>
              </a:lnSpc>
              <a:spcBef>
                <a:spcPts val="1000"/>
              </a:spcBef>
              <a:spcAft>
                <a:spcPts val="0"/>
              </a:spcAft>
              <a:buClr>
                <a:schemeClr val="tx1"/>
              </a:buClr>
              <a:buSzTx/>
              <a:buFont typeface="System Font Regular"/>
              <a:buChar char="◦"/>
              <a:tabLst/>
              <a:defRPr sz="1400"/>
            </a:lvl2pPr>
            <a:lvl3pPr>
              <a:lnSpc>
                <a:spcPct val="112000"/>
              </a:lnSpc>
              <a:spcBef>
                <a:spcPts val="1000"/>
              </a:spcBef>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685783" marR="0" lvl="1" indent="-228594" algn="l" defTabSz="914378"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Rebel spaceships, striking from a hidden base, have won their first victory against the evil Galactic Empire</a:t>
            </a:r>
          </a:p>
        </p:txBody>
      </p:sp>
      <p:sp>
        <p:nvSpPr>
          <p:cNvPr id="4" name="Text Placeholder 2">
            <a:extLst>
              <a:ext uri="{FF2B5EF4-FFF2-40B4-BE49-F238E27FC236}">
                <a16:creationId xmlns:a16="http://schemas.microsoft.com/office/drawing/2014/main" id="{745D81D1-2FE0-2341-80DF-CFF320BA8421}"/>
              </a:ext>
            </a:extLst>
          </p:cNvPr>
          <p:cNvSpPr>
            <a:spLocks noGrp="1"/>
          </p:cNvSpPr>
          <p:nvPr>
            <p:ph type="body" sz="quarter" idx="10" hasCustomPrompt="1"/>
          </p:nvPr>
        </p:nvSpPr>
        <p:spPr>
          <a:xfrm>
            <a:off x="499570" y="1255714"/>
            <a:ext cx="83015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Click to edit large header text</a:t>
            </a:r>
          </a:p>
        </p:txBody>
      </p:sp>
      <p:sp>
        <p:nvSpPr>
          <p:cNvPr id="5" name="Title Placeholder 4">
            <a:extLst>
              <a:ext uri="{FF2B5EF4-FFF2-40B4-BE49-F238E27FC236}">
                <a16:creationId xmlns:a16="http://schemas.microsoft.com/office/drawing/2014/main" id="{1F2617F7-0353-C142-9B1C-F7EE0C427CCE}"/>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11264493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g Header &amp; 2 Column Bulle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3BD6F80A-C4E1-404B-9EA7-3AFD6A7641F8}"/>
              </a:ext>
            </a:extLst>
          </p:cNvPr>
          <p:cNvSpPr>
            <a:spLocks noGrp="1"/>
          </p:cNvSpPr>
          <p:nvPr>
            <p:ph type="body" sz="quarter" idx="15" hasCustomPrompt="1"/>
          </p:nvPr>
        </p:nvSpPr>
        <p:spPr>
          <a:xfrm>
            <a:off x="499570" y="1881353"/>
            <a:ext cx="4072431" cy="2709862"/>
          </a:xfrm>
          <a:prstGeom prst="rect">
            <a:avLst/>
          </a:prstGeom>
        </p:spPr>
        <p:txBody>
          <a:bodyPr/>
          <a:lstStyle>
            <a:lvl1pPr marL="228594" marR="0" indent="-228594" algn="l" defTabSz="914378"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600"/>
            </a:lvl1pPr>
            <a:lvl2pPr marL="685783" marR="0" indent="-228594" algn="l" defTabSz="914378" rtl="0" eaLnBrk="1" fontAlgn="auto" latinLnBrk="0" hangingPunct="1">
              <a:lnSpc>
                <a:spcPct val="112000"/>
              </a:lnSpc>
              <a:spcBef>
                <a:spcPts val="1000"/>
              </a:spcBef>
              <a:spcAft>
                <a:spcPts val="0"/>
              </a:spcAft>
              <a:buClr>
                <a:schemeClr val="tx1"/>
              </a:buClr>
              <a:buSzTx/>
              <a:buFont typeface="System Font Regular"/>
              <a:buChar char="◦"/>
              <a:tabLst/>
              <a:defRPr sz="1400"/>
            </a:lvl2pPr>
            <a:lvl3pPr>
              <a:lnSpc>
                <a:spcPct val="112000"/>
              </a:lnSpc>
              <a:spcBef>
                <a:spcPts val="1000"/>
              </a:spcBef>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685783" marR="0" lvl="1" indent="-228594" algn="l" defTabSz="914378"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Rebel spaceships, striking from a hidden base, have won their first victory against the evil Galactic Empire</a:t>
            </a:r>
          </a:p>
        </p:txBody>
      </p:sp>
      <p:sp>
        <p:nvSpPr>
          <p:cNvPr id="9" name="Text Placeholder 5">
            <a:extLst>
              <a:ext uri="{FF2B5EF4-FFF2-40B4-BE49-F238E27FC236}">
                <a16:creationId xmlns:a16="http://schemas.microsoft.com/office/drawing/2014/main" id="{234C4187-7DD2-CC40-8131-9EA2065E8C16}"/>
              </a:ext>
            </a:extLst>
          </p:cNvPr>
          <p:cNvSpPr>
            <a:spLocks noGrp="1"/>
          </p:cNvSpPr>
          <p:nvPr>
            <p:ph type="body" sz="quarter" idx="16" hasCustomPrompt="1"/>
          </p:nvPr>
        </p:nvSpPr>
        <p:spPr>
          <a:xfrm>
            <a:off x="4572806" y="1881353"/>
            <a:ext cx="4072431" cy="2709862"/>
          </a:xfrm>
          <a:prstGeom prst="rect">
            <a:avLst/>
          </a:prstGeom>
        </p:spPr>
        <p:txBody>
          <a:bodyPr/>
          <a:lstStyle>
            <a:lvl1pPr marL="228594" marR="0" indent="-228594" algn="l" defTabSz="914378"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600"/>
            </a:lvl1pPr>
            <a:lvl2pPr marL="685783" marR="0" indent="-228594" algn="l" defTabSz="914378" rtl="0" eaLnBrk="1" fontAlgn="auto" latinLnBrk="0" hangingPunct="1">
              <a:lnSpc>
                <a:spcPct val="112000"/>
              </a:lnSpc>
              <a:spcBef>
                <a:spcPts val="1000"/>
              </a:spcBef>
              <a:spcAft>
                <a:spcPts val="0"/>
              </a:spcAft>
              <a:buClr>
                <a:schemeClr val="tx1"/>
              </a:buClr>
              <a:buSzTx/>
              <a:buFont typeface="System Font Regular"/>
              <a:buChar char="◦"/>
              <a:tabLst/>
              <a:defRPr sz="1400"/>
            </a:lvl2pPr>
            <a:lvl3pPr>
              <a:lnSpc>
                <a:spcPct val="112000"/>
              </a:lnSpc>
              <a:spcBef>
                <a:spcPts val="1000"/>
              </a:spcBef>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685783" marR="0" lvl="1" indent="-228594" algn="l" defTabSz="914378"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Rebel spaceships, striking from a hidden base, have won their first victory against the evil Galactic Empire</a:t>
            </a:r>
          </a:p>
        </p:txBody>
      </p:sp>
      <p:sp>
        <p:nvSpPr>
          <p:cNvPr id="6" name="Text Placeholder 2">
            <a:extLst>
              <a:ext uri="{FF2B5EF4-FFF2-40B4-BE49-F238E27FC236}">
                <a16:creationId xmlns:a16="http://schemas.microsoft.com/office/drawing/2014/main" id="{CB1D3B18-1680-A949-AB3F-5DD8F4823464}"/>
              </a:ext>
            </a:extLst>
          </p:cNvPr>
          <p:cNvSpPr>
            <a:spLocks noGrp="1"/>
          </p:cNvSpPr>
          <p:nvPr>
            <p:ph type="body" sz="quarter" idx="10" hasCustomPrompt="1"/>
          </p:nvPr>
        </p:nvSpPr>
        <p:spPr>
          <a:xfrm>
            <a:off x="499570" y="1255714"/>
            <a:ext cx="81491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Click to edit large header text</a:t>
            </a:r>
          </a:p>
        </p:txBody>
      </p:sp>
      <p:sp>
        <p:nvSpPr>
          <p:cNvPr id="7" name="Title Placeholder 4">
            <a:extLst>
              <a:ext uri="{FF2B5EF4-FFF2-40B4-BE49-F238E27FC236}">
                <a16:creationId xmlns:a16="http://schemas.microsoft.com/office/drawing/2014/main" id="{F4496127-805F-1D43-8C02-EECE68B8016B}"/>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126373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with subtitle - 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A1CB02-A1B3-F248-AEA2-3D53658CA3AC}"/>
              </a:ext>
            </a:extLst>
          </p:cNvPr>
          <p:cNvSpPr>
            <a:spLocks noGrp="1"/>
          </p:cNvSpPr>
          <p:nvPr>
            <p:ph type="body" sz="quarter" idx="10" hasCustomPrompt="1"/>
          </p:nvPr>
        </p:nvSpPr>
        <p:spPr>
          <a:xfrm>
            <a:off x="551224" y="2799546"/>
            <a:ext cx="8035104" cy="534987"/>
          </a:xfrm>
          <a:prstGeom prst="rect">
            <a:avLst/>
          </a:prstGeom>
        </p:spPr>
        <p:txBody>
          <a:bodyPr lIns="100584" rIns="0"/>
          <a:lstStyle>
            <a:lvl1pPr marL="0" indent="0" algn="ctr">
              <a:buNone/>
              <a:defRPr sz="2400" b="1" i="0">
                <a:solidFill>
                  <a:schemeClr val="bg1"/>
                </a:solidFill>
                <a:latin typeface="Source Sans Pro" panose="020B0503030403020204" pitchFamily="34" charset="0"/>
                <a:ea typeface="Source Sans Pro" panose="020B0503030403020204" pitchFamily="34" charset="0"/>
              </a:defRPr>
            </a:lvl1pPr>
            <a:lvl2pPr marL="457189" indent="0">
              <a:buNone/>
              <a:defRPr sz="2400" b="1" i="0">
                <a:latin typeface="Source Sans Pro" panose="020B0503030403020204" pitchFamily="34" charset="0"/>
                <a:ea typeface="Source Sans Pro" panose="020B0503030403020204" pitchFamily="34" charset="0"/>
              </a:defRPr>
            </a:lvl2pPr>
            <a:lvl3pPr marL="914378" indent="0">
              <a:buNone/>
              <a:defRPr sz="2400" b="1" i="0">
                <a:latin typeface="Source Sans Pro" panose="020B0503030403020204" pitchFamily="34" charset="0"/>
                <a:ea typeface="Source Sans Pro" panose="020B0503030403020204" pitchFamily="34" charset="0"/>
              </a:defRPr>
            </a:lvl3pPr>
            <a:lvl4pPr marL="1371566" indent="0">
              <a:buNone/>
              <a:defRPr sz="2400" b="1" i="0">
                <a:latin typeface="Source Sans Pro" panose="020B0503030403020204" pitchFamily="34" charset="0"/>
                <a:ea typeface="Source Sans Pro" panose="020B0503030403020204" pitchFamily="34" charset="0"/>
              </a:defRPr>
            </a:lvl4pPr>
            <a:lvl5pPr marL="1828754" indent="0">
              <a:buNone/>
              <a:defRPr sz="2400" b="1" i="0">
                <a:latin typeface="Source Sans Pro" panose="020B0503030403020204" pitchFamily="34" charset="0"/>
                <a:ea typeface="Source Sans Pro" panose="020B0503030403020204" pitchFamily="34" charset="0"/>
              </a:defRPr>
            </a:lvl5pPr>
          </a:lstStyle>
          <a:p>
            <a:pPr lvl="0"/>
            <a:r>
              <a:rPr lang="en-US" dirty="0"/>
              <a:t>Click to add subtitle</a:t>
            </a:r>
          </a:p>
        </p:txBody>
      </p:sp>
      <p:sp>
        <p:nvSpPr>
          <p:cNvPr id="7" name="Title Placeholder 1">
            <a:extLst>
              <a:ext uri="{FF2B5EF4-FFF2-40B4-BE49-F238E27FC236}">
                <a16:creationId xmlns:a16="http://schemas.microsoft.com/office/drawing/2014/main" id="{97072E84-32EE-2443-AFC2-523628480020}"/>
              </a:ext>
            </a:extLst>
          </p:cNvPr>
          <p:cNvSpPr>
            <a:spLocks noGrp="1"/>
          </p:cNvSpPr>
          <p:nvPr>
            <p:ph type="title"/>
          </p:nvPr>
        </p:nvSpPr>
        <p:spPr>
          <a:xfrm>
            <a:off x="546538" y="1878911"/>
            <a:ext cx="8050924" cy="993775"/>
          </a:xfrm>
          <a:prstGeom prst="rect">
            <a:avLst/>
          </a:prstGeom>
        </p:spPr>
        <p:txBody>
          <a:bodyPr vert="horz" lIns="91440" tIns="45720" rIns="91440" bIns="45720" rtlCol="0" anchor="ctr">
            <a:noAutofit/>
          </a:bodyPr>
          <a:lstStyle/>
          <a:p>
            <a:r>
              <a:rPr lang="en-US" dirty="0"/>
              <a:t>Click to add section title</a:t>
            </a:r>
          </a:p>
        </p:txBody>
      </p:sp>
    </p:spTree>
    <p:extLst>
      <p:ext uri="{BB962C8B-B14F-4D97-AF65-F5344CB8AC3E}">
        <p14:creationId xmlns:p14="http://schemas.microsoft.com/office/powerpoint/2010/main" val="20478478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g Header &amp; 1 Column Numbere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85A9666-5B97-D448-81A6-4496C3B0177B}"/>
              </a:ext>
            </a:extLst>
          </p:cNvPr>
          <p:cNvSpPr>
            <a:spLocks noGrp="1"/>
          </p:cNvSpPr>
          <p:nvPr>
            <p:ph type="body" sz="quarter" idx="13" hasCustomPrompt="1"/>
          </p:nvPr>
        </p:nvSpPr>
        <p:spPr>
          <a:xfrm>
            <a:off x="499570" y="1881353"/>
            <a:ext cx="6035039" cy="2709862"/>
          </a:xfrm>
          <a:prstGeom prst="rect">
            <a:avLst/>
          </a:prstGeom>
        </p:spPr>
        <p:txBody>
          <a:bodyPr/>
          <a:lstStyle>
            <a:lvl1pPr marL="342892" marR="0" indent="-342892" algn="l" defTabSz="914378" rtl="0" eaLnBrk="1" fontAlgn="auto" latinLnBrk="0" hangingPunct="1">
              <a:lnSpc>
                <a:spcPct val="112000"/>
              </a:lnSpc>
              <a:spcBef>
                <a:spcPts val="1000"/>
              </a:spcBef>
              <a:spcAft>
                <a:spcPts val="0"/>
              </a:spcAft>
              <a:buClr>
                <a:schemeClr val="tx1"/>
              </a:buClr>
              <a:buSzTx/>
              <a:buFont typeface="+mj-lt"/>
              <a:buAutoNum type="arabicPeriod"/>
              <a:tabLst/>
              <a:defRPr sz="1600"/>
            </a:lvl1pPr>
            <a:lvl2pPr marL="800080" marR="0" indent="-342892" algn="l" defTabSz="914378" rtl="0" eaLnBrk="1" fontAlgn="auto" latinLnBrk="0" hangingPunct="1">
              <a:lnSpc>
                <a:spcPct val="112000"/>
              </a:lnSpc>
              <a:spcBef>
                <a:spcPts val="1000"/>
              </a:spcBef>
              <a:spcAft>
                <a:spcPts val="0"/>
              </a:spcAft>
              <a:buClr>
                <a:schemeClr val="tx1"/>
              </a:buClr>
              <a:buSzTx/>
              <a:buFont typeface="+mj-lt"/>
              <a:buAutoNum type="arabicPeriod"/>
              <a:tabLst/>
              <a:defRPr sz="1400"/>
            </a:lvl2pPr>
            <a:lvl3pPr marL="1257269" indent="-342892">
              <a:lnSpc>
                <a:spcPct val="112000"/>
              </a:lnSpc>
              <a:spcBef>
                <a:spcPts val="1000"/>
              </a:spcBef>
              <a:buFont typeface="+mj-lt"/>
              <a:buAutoNum type="arabicPeriod"/>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800080" marR="0" lvl="1" indent="-342892" algn="l" defTabSz="914378" rtl="0" eaLnBrk="1" fontAlgn="auto" latinLnBrk="0" hangingPunct="1">
              <a:lnSpc>
                <a:spcPct val="112000"/>
              </a:lnSpc>
              <a:spcBef>
                <a:spcPts val="1000"/>
              </a:spcBef>
              <a:spcAft>
                <a:spcPts val="0"/>
              </a:spcAft>
              <a:buClr>
                <a:schemeClr val="tx1"/>
              </a:buClr>
              <a:buSzTx/>
              <a:tabLst/>
              <a:defRPr/>
            </a:pPr>
            <a:r>
              <a:rPr lang="en-US" dirty="0"/>
              <a:t>Rebel spaceships, striking from a hidden base, have won their first victory against the evil Galactic Empire</a:t>
            </a:r>
          </a:p>
        </p:txBody>
      </p:sp>
      <p:sp>
        <p:nvSpPr>
          <p:cNvPr id="4" name="Text Placeholder 2">
            <a:extLst>
              <a:ext uri="{FF2B5EF4-FFF2-40B4-BE49-F238E27FC236}">
                <a16:creationId xmlns:a16="http://schemas.microsoft.com/office/drawing/2014/main" id="{745D81D1-2FE0-2341-80DF-CFF320BA8421}"/>
              </a:ext>
            </a:extLst>
          </p:cNvPr>
          <p:cNvSpPr>
            <a:spLocks noGrp="1"/>
          </p:cNvSpPr>
          <p:nvPr>
            <p:ph type="body" sz="quarter" idx="10" hasCustomPrompt="1"/>
          </p:nvPr>
        </p:nvSpPr>
        <p:spPr>
          <a:xfrm>
            <a:off x="499570" y="1255714"/>
            <a:ext cx="83015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Click to edit large header text</a:t>
            </a:r>
          </a:p>
        </p:txBody>
      </p:sp>
      <p:sp>
        <p:nvSpPr>
          <p:cNvPr id="5" name="Title Placeholder 4">
            <a:extLst>
              <a:ext uri="{FF2B5EF4-FFF2-40B4-BE49-F238E27FC236}">
                <a16:creationId xmlns:a16="http://schemas.microsoft.com/office/drawing/2014/main" id="{1F2617F7-0353-C142-9B1C-F7EE0C427CCE}"/>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10054176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g Header &amp; 2 Column Numbered">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3BD6F80A-C4E1-404B-9EA7-3AFD6A7641F8}"/>
              </a:ext>
            </a:extLst>
          </p:cNvPr>
          <p:cNvSpPr>
            <a:spLocks noGrp="1"/>
          </p:cNvSpPr>
          <p:nvPr>
            <p:ph type="body" sz="quarter" idx="15" hasCustomPrompt="1"/>
          </p:nvPr>
        </p:nvSpPr>
        <p:spPr>
          <a:xfrm>
            <a:off x="499570" y="1881353"/>
            <a:ext cx="4072431" cy="2709862"/>
          </a:xfrm>
          <a:prstGeom prst="rect">
            <a:avLst/>
          </a:prstGeom>
        </p:spPr>
        <p:txBody>
          <a:bodyPr/>
          <a:lstStyle>
            <a:lvl1pPr marL="342892" marR="0" indent="-342892" algn="l" defTabSz="914378" rtl="0" eaLnBrk="1" fontAlgn="auto" latinLnBrk="0" hangingPunct="1">
              <a:lnSpc>
                <a:spcPct val="112000"/>
              </a:lnSpc>
              <a:spcBef>
                <a:spcPts val="1000"/>
              </a:spcBef>
              <a:spcAft>
                <a:spcPts val="0"/>
              </a:spcAft>
              <a:buClr>
                <a:schemeClr val="tx1"/>
              </a:buClr>
              <a:buSzTx/>
              <a:buFont typeface="+mj-lt"/>
              <a:buAutoNum type="arabicPeriod"/>
              <a:tabLst/>
              <a:defRPr sz="1600"/>
            </a:lvl1pPr>
            <a:lvl2pPr marL="800080" marR="0" indent="-342892" algn="l" defTabSz="914378" rtl="0" eaLnBrk="1" fontAlgn="auto" latinLnBrk="0" hangingPunct="1">
              <a:lnSpc>
                <a:spcPct val="112000"/>
              </a:lnSpc>
              <a:spcBef>
                <a:spcPts val="1000"/>
              </a:spcBef>
              <a:spcAft>
                <a:spcPts val="0"/>
              </a:spcAft>
              <a:buClr>
                <a:schemeClr val="tx1"/>
              </a:buClr>
              <a:buSzTx/>
              <a:buFont typeface="+mj-lt"/>
              <a:buAutoNum type="arabicPeriod"/>
              <a:tabLst/>
              <a:defRPr sz="1400"/>
            </a:lvl2pPr>
            <a:lvl3pPr marL="1257269" indent="-342892">
              <a:lnSpc>
                <a:spcPct val="112000"/>
              </a:lnSpc>
              <a:spcBef>
                <a:spcPts val="1000"/>
              </a:spcBef>
              <a:buFont typeface="+mj-lt"/>
              <a:buAutoNum type="arabicPeriod"/>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800080" marR="0" lvl="1" indent="-342892" algn="l" defTabSz="914378" rtl="0" eaLnBrk="1" fontAlgn="auto" latinLnBrk="0" hangingPunct="1">
              <a:lnSpc>
                <a:spcPct val="112000"/>
              </a:lnSpc>
              <a:spcBef>
                <a:spcPts val="1000"/>
              </a:spcBef>
              <a:spcAft>
                <a:spcPts val="0"/>
              </a:spcAft>
              <a:buClr>
                <a:schemeClr val="tx1"/>
              </a:buClr>
              <a:buSzTx/>
              <a:tabLst/>
              <a:defRPr/>
            </a:pPr>
            <a:r>
              <a:rPr lang="en-US" dirty="0"/>
              <a:t>Rebel spaceships, striking from a hidden base, have won their first victory against the evil Galactic Empire</a:t>
            </a:r>
          </a:p>
        </p:txBody>
      </p:sp>
      <p:sp>
        <p:nvSpPr>
          <p:cNvPr id="9" name="Text Placeholder 5">
            <a:extLst>
              <a:ext uri="{FF2B5EF4-FFF2-40B4-BE49-F238E27FC236}">
                <a16:creationId xmlns:a16="http://schemas.microsoft.com/office/drawing/2014/main" id="{234C4187-7DD2-CC40-8131-9EA2065E8C16}"/>
              </a:ext>
            </a:extLst>
          </p:cNvPr>
          <p:cNvSpPr>
            <a:spLocks noGrp="1"/>
          </p:cNvSpPr>
          <p:nvPr>
            <p:ph type="body" sz="quarter" idx="16" hasCustomPrompt="1"/>
          </p:nvPr>
        </p:nvSpPr>
        <p:spPr>
          <a:xfrm>
            <a:off x="4572806" y="1881353"/>
            <a:ext cx="4072431" cy="2709862"/>
          </a:xfrm>
          <a:prstGeom prst="rect">
            <a:avLst/>
          </a:prstGeom>
        </p:spPr>
        <p:txBody>
          <a:bodyPr/>
          <a:lstStyle>
            <a:lvl1pPr marL="342892" marR="0" indent="-342892" algn="l" defTabSz="914378" rtl="0" eaLnBrk="1" fontAlgn="auto" latinLnBrk="0" hangingPunct="1">
              <a:lnSpc>
                <a:spcPct val="112000"/>
              </a:lnSpc>
              <a:spcBef>
                <a:spcPts val="1000"/>
              </a:spcBef>
              <a:spcAft>
                <a:spcPts val="0"/>
              </a:spcAft>
              <a:buClr>
                <a:schemeClr val="tx1"/>
              </a:buClr>
              <a:buSzTx/>
              <a:buFont typeface="+mj-lt"/>
              <a:buAutoNum type="arabicPeriod"/>
              <a:tabLst/>
              <a:defRPr sz="1600"/>
            </a:lvl1pPr>
            <a:lvl2pPr marL="800080" marR="0" indent="-342892" algn="l" defTabSz="914378" rtl="0" eaLnBrk="1" fontAlgn="auto" latinLnBrk="0" hangingPunct="1">
              <a:lnSpc>
                <a:spcPct val="112000"/>
              </a:lnSpc>
              <a:spcBef>
                <a:spcPts val="1000"/>
              </a:spcBef>
              <a:spcAft>
                <a:spcPts val="0"/>
              </a:spcAft>
              <a:buClr>
                <a:schemeClr val="tx1"/>
              </a:buClr>
              <a:buSzTx/>
              <a:buFont typeface="+mj-lt"/>
              <a:buAutoNum type="arabicPeriod"/>
              <a:tabLst/>
              <a:defRPr sz="1400"/>
            </a:lvl2pPr>
            <a:lvl3pPr marL="1257269" indent="-342892">
              <a:lnSpc>
                <a:spcPct val="112000"/>
              </a:lnSpc>
              <a:spcBef>
                <a:spcPts val="1000"/>
              </a:spcBef>
              <a:buFont typeface="+mj-lt"/>
              <a:buAutoNum type="arabicPeriod"/>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800080" marR="0" lvl="1" indent="-342892" algn="l" defTabSz="914378" rtl="0" eaLnBrk="1" fontAlgn="auto" latinLnBrk="0" hangingPunct="1">
              <a:lnSpc>
                <a:spcPct val="112000"/>
              </a:lnSpc>
              <a:spcBef>
                <a:spcPts val="1000"/>
              </a:spcBef>
              <a:spcAft>
                <a:spcPts val="0"/>
              </a:spcAft>
              <a:buClr>
                <a:schemeClr val="tx1"/>
              </a:buClr>
              <a:buSzTx/>
              <a:tabLst/>
              <a:defRPr/>
            </a:pPr>
            <a:r>
              <a:rPr lang="en-US" dirty="0"/>
              <a:t>Rebel spaceships, striking from a hidden base, have won their first victory against the evil Galactic Empire</a:t>
            </a:r>
          </a:p>
        </p:txBody>
      </p:sp>
      <p:sp>
        <p:nvSpPr>
          <p:cNvPr id="6" name="Text Placeholder 2">
            <a:extLst>
              <a:ext uri="{FF2B5EF4-FFF2-40B4-BE49-F238E27FC236}">
                <a16:creationId xmlns:a16="http://schemas.microsoft.com/office/drawing/2014/main" id="{CB1D3B18-1680-A949-AB3F-5DD8F4823464}"/>
              </a:ext>
            </a:extLst>
          </p:cNvPr>
          <p:cNvSpPr>
            <a:spLocks noGrp="1"/>
          </p:cNvSpPr>
          <p:nvPr>
            <p:ph type="body" sz="quarter" idx="10" hasCustomPrompt="1"/>
          </p:nvPr>
        </p:nvSpPr>
        <p:spPr>
          <a:xfrm>
            <a:off x="499570" y="1255714"/>
            <a:ext cx="81491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Click to edit large header text</a:t>
            </a:r>
          </a:p>
        </p:txBody>
      </p:sp>
      <p:sp>
        <p:nvSpPr>
          <p:cNvPr id="7" name="Title Placeholder 4">
            <a:extLst>
              <a:ext uri="{FF2B5EF4-FFF2-40B4-BE49-F238E27FC236}">
                <a16:creationId xmlns:a16="http://schemas.microsoft.com/office/drawing/2014/main" id="{F4496127-805F-1D43-8C02-EECE68B8016B}"/>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17503760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Lg Header and 1 Column Paragraph">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4E4BC6BB-2C8B-6441-A641-343796D172C7}"/>
              </a:ext>
            </a:extLst>
          </p:cNvPr>
          <p:cNvSpPr>
            <a:spLocks noGrp="1"/>
          </p:cNvSpPr>
          <p:nvPr>
            <p:ph type="body" sz="quarter" idx="12" hasCustomPrompt="1"/>
          </p:nvPr>
        </p:nvSpPr>
        <p:spPr>
          <a:xfrm>
            <a:off x="499570" y="1896460"/>
            <a:ext cx="6035040" cy="2559926"/>
          </a:xfrm>
          <a:prstGeom prst="rect">
            <a:avLst/>
          </a:prstGeom>
        </p:spPr>
        <p:txBody>
          <a:bodyPr lIns="64008">
            <a:normAutofit/>
          </a:bodyPr>
          <a:lstStyle>
            <a:lvl1pPr marL="0" indent="0">
              <a:lnSpc>
                <a:spcPct val="120000"/>
              </a:lnSpc>
              <a:buNone/>
              <a:defRPr lang="en-US" sz="1800" b="0" i="0">
                <a:solidFill>
                  <a:schemeClr val="tx1"/>
                </a:solidFill>
                <a:effectLst/>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It is a period of civil war. Rebel spaceships, striking from a hidden base, have won their first victory against the evil Galactic Empire. During the battle, Rebel spies managed to steal secret plans to the Empire’s ultimate weapon, the Death Star, an armored space station with enough power to destroy an entire planet.</a:t>
            </a:r>
          </a:p>
        </p:txBody>
      </p:sp>
      <p:sp>
        <p:nvSpPr>
          <p:cNvPr id="11" name="Text Placeholder 2">
            <a:extLst>
              <a:ext uri="{FF2B5EF4-FFF2-40B4-BE49-F238E27FC236}">
                <a16:creationId xmlns:a16="http://schemas.microsoft.com/office/drawing/2014/main" id="{2785D688-E963-6E4C-84A4-E9F0BDBD9D0B}"/>
              </a:ext>
            </a:extLst>
          </p:cNvPr>
          <p:cNvSpPr>
            <a:spLocks noGrp="1"/>
          </p:cNvSpPr>
          <p:nvPr>
            <p:ph type="body" sz="quarter" idx="10" hasCustomPrompt="1"/>
          </p:nvPr>
        </p:nvSpPr>
        <p:spPr>
          <a:xfrm>
            <a:off x="499570" y="1255714"/>
            <a:ext cx="81491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Click to edit large header text</a:t>
            </a:r>
          </a:p>
        </p:txBody>
      </p:sp>
      <p:sp>
        <p:nvSpPr>
          <p:cNvPr id="5" name="Title Placeholder 4">
            <a:extLst>
              <a:ext uri="{FF2B5EF4-FFF2-40B4-BE49-F238E27FC236}">
                <a16:creationId xmlns:a16="http://schemas.microsoft.com/office/drawing/2014/main" id="{8B0374A1-DEAB-1A46-9502-CFB8A811BD9F}"/>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22963586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Lg Header and 2 Column Paragraph">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4E4BC6BB-2C8B-6441-A641-343796D172C7}"/>
              </a:ext>
            </a:extLst>
          </p:cNvPr>
          <p:cNvSpPr>
            <a:spLocks noGrp="1"/>
          </p:cNvSpPr>
          <p:nvPr>
            <p:ph type="body" sz="quarter" idx="12" hasCustomPrompt="1"/>
          </p:nvPr>
        </p:nvSpPr>
        <p:spPr>
          <a:xfrm>
            <a:off x="504828" y="1896460"/>
            <a:ext cx="4067174" cy="2612478"/>
          </a:xfrm>
          <a:prstGeom prst="rect">
            <a:avLst/>
          </a:prstGeom>
        </p:spPr>
        <p:txBody>
          <a:bodyPr lIns="64008" rIns="228600">
            <a:normAutofit/>
          </a:bodyPr>
          <a:lstStyle>
            <a:lvl1pPr marL="0" indent="0">
              <a:lnSpc>
                <a:spcPct val="120000"/>
              </a:lnSpc>
              <a:buNone/>
              <a:defRPr lang="en-US" sz="1600" b="0" i="0">
                <a:solidFill>
                  <a:schemeClr val="tx1"/>
                </a:solidFill>
                <a:effectLst/>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It is a period of civil war. Rebel spaceships, striking from a hidden base, have won their first victory against the evil Galactic Empire. During the battle, Rebel spies managed to steal secret plans to the Empire’s ultimate weapon, the Death Star, an armored</a:t>
            </a:r>
          </a:p>
        </p:txBody>
      </p:sp>
      <p:sp>
        <p:nvSpPr>
          <p:cNvPr id="5" name="Text Placeholder 2">
            <a:extLst>
              <a:ext uri="{FF2B5EF4-FFF2-40B4-BE49-F238E27FC236}">
                <a16:creationId xmlns:a16="http://schemas.microsoft.com/office/drawing/2014/main" id="{3DB3BC13-D241-2749-88CC-F393E57DE8CC}"/>
              </a:ext>
            </a:extLst>
          </p:cNvPr>
          <p:cNvSpPr>
            <a:spLocks noGrp="1"/>
          </p:cNvSpPr>
          <p:nvPr>
            <p:ph type="body" sz="quarter" idx="13" hasCustomPrompt="1"/>
          </p:nvPr>
        </p:nvSpPr>
        <p:spPr>
          <a:xfrm>
            <a:off x="4572000" y="1896460"/>
            <a:ext cx="4076700" cy="2612478"/>
          </a:xfrm>
          <a:prstGeom prst="rect">
            <a:avLst/>
          </a:prstGeom>
        </p:spPr>
        <p:txBody>
          <a:bodyPr lIns="228600">
            <a:normAutofit/>
          </a:bodyPr>
          <a:lstStyle>
            <a:lvl1pPr marL="0" indent="0">
              <a:lnSpc>
                <a:spcPct val="120000"/>
              </a:lnSpc>
              <a:buNone/>
              <a:defRPr lang="en-US" sz="1600" b="0" i="0">
                <a:solidFill>
                  <a:schemeClr val="tx1"/>
                </a:solidFill>
                <a:effectLst/>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space station with enough power to destroy an entire planet. Pursued by the Empire’s sinister agents, Princess Leia races home aboard her starship, custodian of the stolen plans that can save her people and restore freedom to the galaxy….</a:t>
            </a:r>
          </a:p>
        </p:txBody>
      </p:sp>
      <p:sp>
        <p:nvSpPr>
          <p:cNvPr id="7" name="Text Placeholder 2">
            <a:extLst>
              <a:ext uri="{FF2B5EF4-FFF2-40B4-BE49-F238E27FC236}">
                <a16:creationId xmlns:a16="http://schemas.microsoft.com/office/drawing/2014/main" id="{5BF1F728-AC73-9B49-BEE2-F8C20A05102A}"/>
              </a:ext>
            </a:extLst>
          </p:cNvPr>
          <p:cNvSpPr>
            <a:spLocks noGrp="1"/>
          </p:cNvSpPr>
          <p:nvPr>
            <p:ph type="body" sz="quarter" idx="10" hasCustomPrompt="1"/>
          </p:nvPr>
        </p:nvSpPr>
        <p:spPr>
          <a:xfrm>
            <a:off x="499570" y="1255714"/>
            <a:ext cx="81491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Click to edit large header text</a:t>
            </a:r>
          </a:p>
        </p:txBody>
      </p:sp>
      <p:sp>
        <p:nvSpPr>
          <p:cNvPr id="6" name="Title Placeholder 4">
            <a:extLst>
              <a:ext uri="{FF2B5EF4-FFF2-40B4-BE49-F238E27FC236}">
                <a16:creationId xmlns:a16="http://schemas.microsoft.com/office/drawing/2014/main" id="{74626925-A26A-2946-866E-F60DEAF090B5}"/>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30333814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Column Bullets">
    <p:spTree>
      <p:nvGrpSpPr>
        <p:cNvPr id="1" name=""/>
        <p:cNvGrpSpPr/>
        <p:nvPr/>
      </p:nvGrpSpPr>
      <p:grpSpPr>
        <a:xfrm>
          <a:off x="0" y="0"/>
          <a:ext cx="0" cy="0"/>
          <a:chOff x="0" y="0"/>
          <a:chExt cx="0" cy="0"/>
        </a:xfrm>
      </p:grpSpPr>
      <p:sp>
        <p:nvSpPr>
          <p:cNvPr id="4" name="Title Placeholder 4">
            <a:extLst>
              <a:ext uri="{FF2B5EF4-FFF2-40B4-BE49-F238E27FC236}">
                <a16:creationId xmlns:a16="http://schemas.microsoft.com/office/drawing/2014/main" id="{F16BFF81-7BCA-8F45-B05B-F1553CCA2F72}"/>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
        <p:nvSpPr>
          <p:cNvPr id="6" name="Text Placeholder 5">
            <a:extLst>
              <a:ext uri="{FF2B5EF4-FFF2-40B4-BE49-F238E27FC236}">
                <a16:creationId xmlns:a16="http://schemas.microsoft.com/office/drawing/2014/main" id="{D77431DB-09F7-EB4C-93BC-54A4B7469A11}"/>
              </a:ext>
            </a:extLst>
          </p:cNvPr>
          <p:cNvSpPr>
            <a:spLocks noGrp="1"/>
          </p:cNvSpPr>
          <p:nvPr>
            <p:ph type="body" sz="quarter" idx="13" hasCustomPrompt="1"/>
          </p:nvPr>
        </p:nvSpPr>
        <p:spPr>
          <a:xfrm>
            <a:off x="499570" y="1132490"/>
            <a:ext cx="6035039" cy="3581315"/>
          </a:xfrm>
          <a:prstGeom prst="rect">
            <a:avLst/>
          </a:prstGeom>
        </p:spPr>
        <p:txBody>
          <a:bodyPr/>
          <a:lstStyle>
            <a:lvl1pPr marL="228594" marR="0" indent="-228594" algn="l" defTabSz="914378"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800"/>
            </a:lvl1pPr>
            <a:lvl2pPr marL="685783" marR="0" indent="-228594" algn="l" defTabSz="914378" rtl="0" eaLnBrk="1" fontAlgn="auto" latinLnBrk="0" hangingPunct="1">
              <a:lnSpc>
                <a:spcPct val="112000"/>
              </a:lnSpc>
              <a:spcBef>
                <a:spcPts val="1000"/>
              </a:spcBef>
              <a:spcAft>
                <a:spcPts val="0"/>
              </a:spcAft>
              <a:buClr>
                <a:schemeClr val="tx1"/>
              </a:buClr>
              <a:buSzTx/>
              <a:buFont typeface="System Font Regular"/>
              <a:buChar char="◦"/>
              <a:tabLst/>
              <a:defRPr sz="1500"/>
            </a:lvl2pPr>
            <a:lvl3pPr>
              <a:lnSpc>
                <a:spcPct val="112000"/>
              </a:lnSpc>
              <a:spcBef>
                <a:spcPts val="1000"/>
              </a:spcBef>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685783" marR="0" lvl="1" indent="-228594" algn="l" defTabSz="914378"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Rebel spaceships, striking from a hidden base, have won their first victory against the evil Galactic Empire</a:t>
            </a:r>
          </a:p>
        </p:txBody>
      </p:sp>
    </p:spTree>
    <p:extLst>
      <p:ext uri="{BB962C8B-B14F-4D97-AF65-F5344CB8AC3E}">
        <p14:creationId xmlns:p14="http://schemas.microsoft.com/office/powerpoint/2010/main" val="23265185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708">
          <p15:clr>
            <a:srgbClr val="FBAE40"/>
          </p15:clr>
        </p15:guide>
        <p15:guide id="2"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Column Bullets">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96E3C299-013F-234E-A392-DA25EE1D7994}"/>
              </a:ext>
            </a:extLst>
          </p:cNvPr>
          <p:cNvSpPr>
            <a:spLocks noGrp="1"/>
          </p:cNvSpPr>
          <p:nvPr>
            <p:ph type="body" sz="quarter" idx="15" hasCustomPrompt="1"/>
          </p:nvPr>
        </p:nvSpPr>
        <p:spPr>
          <a:xfrm>
            <a:off x="497034" y="1123950"/>
            <a:ext cx="4076699" cy="3467100"/>
          </a:xfrm>
          <a:prstGeom prst="rect">
            <a:avLst/>
          </a:prstGeom>
        </p:spPr>
        <p:txBody>
          <a:bodyPr/>
          <a:lstStyle>
            <a:lvl1pPr marL="228594" marR="0" indent="-228594" algn="l" defTabSz="914378"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600"/>
            </a:lvl1pPr>
            <a:lvl2pPr marL="685783" marR="0" indent="-228594" algn="l" defTabSz="914378" rtl="0" eaLnBrk="1" fontAlgn="auto" latinLnBrk="0" hangingPunct="1">
              <a:lnSpc>
                <a:spcPct val="112000"/>
              </a:lnSpc>
              <a:spcBef>
                <a:spcPts val="1000"/>
              </a:spcBef>
              <a:spcAft>
                <a:spcPts val="0"/>
              </a:spcAft>
              <a:buClr>
                <a:schemeClr val="tx1"/>
              </a:buClr>
              <a:buSzTx/>
              <a:buFont typeface="System Font Regular"/>
              <a:buChar char="◦"/>
              <a:tabLst/>
              <a:defRPr sz="1400"/>
            </a:lvl2pPr>
            <a:lvl3pPr>
              <a:lnSpc>
                <a:spcPct val="112000"/>
              </a:lnSpc>
              <a:spcBef>
                <a:spcPts val="1000"/>
              </a:spcBef>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685783" marR="0" lvl="1" indent="-228594" algn="l" defTabSz="914378"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Rebel spaceships, striking from a hidden base, have won their first victory against the evil Galactic Empire</a:t>
            </a:r>
          </a:p>
        </p:txBody>
      </p:sp>
      <p:sp>
        <p:nvSpPr>
          <p:cNvPr id="10" name="Text Placeholder 5">
            <a:extLst>
              <a:ext uri="{FF2B5EF4-FFF2-40B4-BE49-F238E27FC236}">
                <a16:creationId xmlns:a16="http://schemas.microsoft.com/office/drawing/2014/main" id="{02A3980F-2B97-D74E-A68C-2D83486B9A77}"/>
              </a:ext>
            </a:extLst>
          </p:cNvPr>
          <p:cNvSpPr>
            <a:spLocks noGrp="1"/>
          </p:cNvSpPr>
          <p:nvPr>
            <p:ph type="body" sz="quarter" idx="16" hasCustomPrompt="1"/>
          </p:nvPr>
        </p:nvSpPr>
        <p:spPr>
          <a:xfrm>
            <a:off x="4570270" y="1123950"/>
            <a:ext cx="4076699" cy="3467100"/>
          </a:xfrm>
          <a:prstGeom prst="rect">
            <a:avLst/>
          </a:prstGeom>
        </p:spPr>
        <p:txBody>
          <a:bodyPr/>
          <a:lstStyle>
            <a:lvl1pPr marL="228594" marR="0" indent="-228594" algn="l" defTabSz="914378"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600"/>
            </a:lvl1pPr>
            <a:lvl2pPr marL="685783" marR="0" indent="-228594" algn="l" defTabSz="914378" rtl="0" eaLnBrk="1" fontAlgn="auto" latinLnBrk="0" hangingPunct="1">
              <a:lnSpc>
                <a:spcPct val="112000"/>
              </a:lnSpc>
              <a:spcBef>
                <a:spcPts val="1000"/>
              </a:spcBef>
              <a:spcAft>
                <a:spcPts val="0"/>
              </a:spcAft>
              <a:buClr>
                <a:schemeClr val="tx1"/>
              </a:buClr>
              <a:buSzTx/>
              <a:buFont typeface="System Font Regular"/>
              <a:buChar char="◦"/>
              <a:tabLst/>
              <a:defRPr sz="1400"/>
            </a:lvl2pPr>
            <a:lvl3pPr>
              <a:lnSpc>
                <a:spcPct val="112000"/>
              </a:lnSpc>
              <a:spcBef>
                <a:spcPts val="1000"/>
              </a:spcBef>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685783" marR="0" lvl="1" indent="-228594" algn="l" defTabSz="914378"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Rebel spaceships, striking from a hidden base, have won their first victory against the evil Galactic Empire</a:t>
            </a:r>
          </a:p>
        </p:txBody>
      </p:sp>
      <p:sp>
        <p:nvSpPr>
          <p:cNvPr id="6" name="Title Placeholder 4">
            <a:extLst>
              <a:ext uri="{FF2B5EF4-FFF2-40B4-BE49-F238E27FC236}">
                <a16:creationId xmlns:a16="http://schemas.microsoft.com/office/drawing/2014/main" id="{95E3F954-7363-8442-AC75-A51B5518D2BC}"/>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14051740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708">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 Column Numbered">
    <p:spTree>
      <p:nvGrpSpPr>
        <p:cNvPr id="1" name=""/>
        <p:cNvGrpSpPr/>
        <p:nvPr/>
      </p:nvGrpSpPr>
      <p:grpSpPr>
        <a:xfrm>
          <a:off x="0" y="0"/>
          <a:ext cx="0" cy="0"/>
          <a:chOff x="0" y="0"/>
          <a:chExt cx="0" cy="0"/>
        </a:xfrm>
      </p:grpSpPr>
      <p:sp>
        <p:nvSpPr>
          <p:cNvPr id="4" name="Title Placeholder 4">
            <a:extLst>
              <a:ext uri="{FF2B5EF4-FFF2-40B4-BE49-F238E27FC236}">
                <a16:creationId xmlns:a16="http://schemas.microsoft.com/office/drawing/2014/main" id="{F16BFF81-7BCA-8F45-B05B-F1553CCA2F72}"/>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
        <p:nvSpPr>
          <p:cNvPr id="6" name="Text Placeholder 5">
            <a:extLst>
              <a:ext uri="{FF2B5EF4-FFF2-40B4-BE49-F238E27FC236}">
                <a16:creationId xmlns:a16="http://schemas.microsoft.com/office/drawing/2014/main" id="{D77431DB-09F7-EB4C-93BC-54A4B7469A11}"/>
              </a:ext>
            </a:extLst>
          </p:cNvPr>
          <p:cNvSpPr>
            <a:spLocks noGrp="1"/>
          </p:cNvSpPr>
          <p:nvPr>
            <p:ph type="body" sz="quarter" idx="13" hasCustomPrompt="1"/>
          </p:nvPr>
        </p:nvSpPr>
        <p:spPr>
          <a:xfrm>
            <a:off x="499570" y="1132490"/>
            <a:ext cx="6035039" cy="3581315"/>
          </a:xfrm>
          <a:prstGeom prst="rect">
            <a:avLst/>
          </a:prstGeom>
        </p:spPr>
        <p:txBody>
          <a:bodyPr/>
          <a:lstStyle>
            <a:lvl1pPr marL="342892" marR="0" indent="-342892" algn="l" defTabSz="914378" rtl="0" eaLnBrk="1" fontAlgn="auto" latinLnBrk="0" hangingPunct="1">
              <a:lnSpc>
                <a:spcPct val="112000"/>
              </a:lnSpc>
              <a:spcBef>
                <a:spcPts val="1000"/>
              </a:spcBef>
              <a:spcAft>
                <a:spcPts val="0"/>
              </a:spcAft>
              <a:buClr>
                <a:schemeClr val="tx1"/>
              </a:buClr>
              <a:buSzTx/>
              <a:buFont typeface="+mj-lt"/>
              <a:buAutoNum type="arabicPeriod"/>
              <a:tabLst/>
              <a:defRPr sz="1800"/>
            </a:lvl1pPr>
            <a:lvl2pPr marL="800080" marR="0" indent="-342892" algn="l" defTabSz="914378" rtl="0" eaLnBrk="1" fontAlgn="auto" latinLnBrk="0" hangingPunct="1">
              <a:lnSpc>
                <a:spcPct val="112000"/>
              </a:lnSpc>
              <a:spcBef>
                <a:spcPts val="1000"/>
              </a:spcBef>
              <a:spcAft>
                <a:spcPts val="0"/>
              </a:spcAft>
              <a:buClr>
                <a:schemeClr val="tx1"/>
              </a:buClr>
              <a:buSzTx/>
              <a:buFont typeface="+mj-lt"/>
              <a:buAutoNum type="arabicPeriod"/>
              <a:tabLst/>
              <a:defRPr sz="1500"/>
            </a:lvl2pPr>
            <a:lvl3pPr marL="1257269" indent="-342892">
              <a:lnSpc>
                <a:spcPct val="112000"/>
              </a:lnSpc>
              <a:spcBef>
                <a:spcPts val="1000"/>
              </a:spcBef>
              <a:buFont typeface="+mj-lt"/>
              <a:buAutoNum type="arabicPeriod"/>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800080" marR="0" lvl="1" indent="-342892" algn="l" defTabSz="914378" rtl="0" eaLnBrk="1" fontAlgn="auto" latinLnBrk="0" hangingPunct="1">
              <a:lnSpc>
                <a:spcPct val="112000"/>
              </a:lnSpc>
              <a:spcBef>
                <a:spcPts val="1000"/>
              </a:spcBef>
              <a:spcAft>
                <a:spcPts val="0"/>
              </a:spcAft>
              <a:buClr>
                <a:schemeClr val="tx1"/>
              </a:buClr>
              <a:buSzTx/>
              <a:tabLst/>
              <a:defRPr/>
            </a:pPr>
            <a:r>
              <a:rPr lang="en-US" dirty="0"/>
              <a:t>Rebel spaceships, striking from a hidden base, have won their first victory against the evil Galactic Empire</a:t>
            </a:r>
          </a:p>
        </p:txBody>
      </p:sp>
    </p:spTree>
    <p:extLst>
      <p:ext uri="{BB962C8B-B14F-4D97-AF65-F5344CB8AC3E}">
        <p14:creationId xmlns:p14="http://schemas.microsoft.com/office/powerpoint/2010/main" val="9926664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708">
          <p15:clr>
            <a:srgbClr val="FBAE40"/>
          </p15:clr>
        </p15:guide>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 Numbered">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96E3C299-013F-234E-A392-DA25EE1D7994}"/>
              </a:ext>
            </a:extLst>
          </p:cNvPr>
          <p:cNvSpPr>
            <a:spLocks noGrp="1"/>
          </p:cNvSpPr>
          <p:nvPr>
            <p:ph type="body" sz="quarter" idx="15" hasCustomPrompt="1"/>
          </p:nvPr>
        </p:nvSpPr>
        <p:spPr>
          <a:xfrm>
            <a:off x="497034" y="1123950"/>
            <a:ext cx="4076699" cy="3467100"/>
          </a:xfrm>
          <a:prstGeom prst="rect">
            <a:avLst/>
          </a:prstGeom>
        </p:spPr>
        <p:txBody>
          <a:bodyPr/>
          <a:lstStyle>
            <a:lvl1pPr marL="342892" marR="0" indent="-342892" algn="l" defTabSz="914378" rtl="0" eaLnBrk="1" fontAlgn="auto" latinLnBrk="0" hangingPunct="1">
              <a:lnSpc>
                <a:spcPct val="112000"/>
              </a:lnSpc>
              <a:spcBef>
                <a:spcPts val="1000"/>
              </a:spcBef>
              <a:spcAft>
                <a:spcPts val="0"/>
              </a:spcAft>
              <a:buClr>
                <a:schemeClr val="tx1"/>
              </a:buClr>
              <a:buSzTx/>
              <a:buFont typeface="+mj-lt"/>
              <a:buAutoNum type="arabicPeriod"/>
              <a:tabLst/>
              <a:defRPr sz="1600"/>
            </a:lvl1pPr>
            <a:lvl2pPr marL="800080" marR="0" indent="-342892" algn="l" defTabSz="914378" rtl="0" eaLnBrk="1" fontAlgn="auto" latinLnBrk="0" hangingPunct="1">
              <a:lnSpc>
                <a:spcPct val="112000"/>
              </a:lnSpc>
              <a:spcBef>
                <a:spcPts val="1000"/>
              </a:spcBef>
              <a:spcAft>
                <a:spcPts val="0"/>
              </a:spcAft>
              <a:buClr>
                <a:schemeClr val="tx1"/>
              </a:buClr>
              <a:buSzTx/>
              <a:buFont typeface="+mj-lt"/>
              <a:buAutoNum type="arabicPeriod"/>
              <a:tabLst/>
              <a:defRPr sz="1400"/>
            </a:lvl2pPr>
            <a:lvl3pPr marL="1257269" indent="-342892">
              <a:lnSpc>
                <a:spcPct val="112000"/>
              </a:lnSpc>
              <a:spcBef>
                <a:spcPts val="1000"/>
              </a:spcBef>
              <a:buFont typeface="+mj-lt"/>
              <a:buAutoNum type="arabicPeriod"/>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800080" marR="0" lvl="1" indent="-342892" algn="l" defTabSz="914378" rtl="0" eaLnBrk="1" fontAlgn="auto" latinLnBrk="0" hangingPunct="1">
              <a:lnSpc>
                <a:spcPct val="112000"/>
              </a:lnSpc>
              <a:spcBef>
                <a:spcPts val="1000"/>
              </a:spcBef>
              <a:spcAft>
                <a:spcPts val="0"/>
              </a:spcAft>
              <a:buClr>
                <a:schemeClr val="tx1"/>
              </a:buClr>
              <a:buSzTx/>
              <a:tabLst/>
              <a:defRPr/>
            </a:pPr>
            <a:r>
              <a:rPr lang="en-US" dirty="0"/>
              <a:t>Rebel spaceships, striking from a hidden base, have won their first victory against the evil Galactic Empire</a:t>
            </a:r>
          </a:p>
        </p:txBody>
      </p:sp>
      <p:sp>
        <p:nvSpPr>
          <p:cNvPr id="10" name="Text Placeholder 5">
            <a:extLst>
              <a:ext uri="{FF2B5EF4-FFF2-40B4-BE49-F238E27FC236}">
                <a16:creationId xmlns:a16="http://schemas.microsoft.com/office/drawing/2014/main" id="{02A3980F-2B97-D74E-A68C-2D83486B9A77}"/>
              </a:ext>
            </a:extLst>
          </p:cNvPr>
          <p:cNvSpPr>
            <a:spLocks noGrp="1"/>
          </p:cNvSpPr>
          <p:nvPr>
            <p:ph type="body" sz="quarter" idx="16" hasCustomPrompt="1"/>
          </p:nvPr>
        </p:nvSpPr>
        <p:spPr>
          <a:xfrm>
            <a:off x="4570270" y="1123950"/>
            <a:ext cx="4076699" cy="3467100"/>
          </a:xfrm>
          <a:prstGeom prst="rect">
            <a:avLst/>
          </a:prstGeom>
        </p:spPr>
        <p:txBody>
          <a:bodyPr/>
          <a:lstStyle>
            <a:lvl1pPr marL="342892" marR="0" indent="-342892" algn="l" defTabSz="914378" rtl="0" eaLnBrk="1" fontAlgn="auto" latinLnBrk="0" hangingPunct="1">
              <a:lnSpc>
                <a:spcPct val="112000"/>
              </a:lnSpc>
              <a:spcBef>
                <a:spcPts val="1000"/>
              </a:spcBef>
              <a:spcAft>
                <a:spcPts val="0"/>
              </a:spcAft>
              <a:buClr>
                <a:schemeClr val="tx1"/>
              </a:buClr>
              <a:buSzTx/>
              <a:buFont typeface="+mj-lt"/>
              <a:buAutoNum type="arabicPeriod"/>
              <a:tabLst/>
              <a:defRPr sz="1600"/>
            </a:lvl1pPr>
            <a:lvl2pPr marL="800080" marR="0" indent="-342892" algn="l" defTabSz="914378" rtl="0" eaLnBrk="1" fontAlgn="auto" latinLnBrk="0" hangingPunct="1">
              <a:lnSpc>
                <a:spcPct val="112000"/>
              </a:lnSpc>
              <a:spcBef>
                <a:spcPts val="1000"/>
              </a:spcBef>
              <a:spcAft>
                <a:spcPts val="0"/>
              </a:spcAft>
              <a:buClr>
                <a:schemeClr val="tx1"/>
              </a:buClr>
              <a:buSzTx/>
              <a:buFont typeface="+mj-lt"/>
              <a:buAutoNum type="arabicPeriod"/>
              <a:tabLst/>
              <a:defRPr sz="1400"/>
            </a:lvl2pPr>
            <a:lvl3pPr marL="1257269" indent="-342892">
              <a:lnSpc>
                <a:spcPct val="112000"/>
              </a:lnSpc>
              <a:spcBef>
                <a:spcPts val="1000"/>
              </a:spcBef>
              <a:buFont typeface="+mj-lt"/>
              <a:buAutoNum type="arabicPeriod"/>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800080" marR="0" lvl="1" indent="-342892" algn="l" defTabSz="914378" rtl="0" eaLnBrk="1" fontAlgn="auto" latinLnBrk="0" hangingPunct="1">
              <a:lnSpc>
                <a:spcPct val="112000"/>
              </a:lnSpc>
              <a:spcBef>
                <a:spcPts val="1000"/>
              </a:spcBef>
              <a:spcAft>
                <a:spcPts val="0"/>
              </a:spcAft>
              <a:buClr>
                <a:schemeClr val="tx1"/>
              </a:buClr>
              <a:buSzTx/>
              <a:tabLst/>
              <a:defRPr/>
            </a:pPr>
            <a:r>
              <a:rPr lang="en-US" dirty="0"/>
              <a:t>Rebel spaceships, striking from a hidden base, have won their first victory against the evil Galactic Empire</a:t>
            </a:r>
          </a:p>
        </p:txBody>
      </p:sp>
      <p:sp>
        <p:nvSpPr>
          <p:cNvPr id="6" name="Title Placeholder 4">
            <a:extLst>
              <a:ext uri="{FF2B5EF4-FFF2-40B4-BE49-F238E27FC236}">
                <a16:creationId xmlns:a16="http://schemas.microsoft.com/office/drawing/2014/main" id="{95E3F954-7363-8442-AC75-A51B5518D2BC}"/>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18951919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708">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on Whit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392ABFE-241A-054E-801A-E09BA477F48F}"/>
              </a:ext>
            </a:extLst>
          </p:cNvPr>
          <p:cNvSpPr>
            <a:spLocks noGrp="1"/>
          </p:cNvSpPr>
          <p:nvPr>
            <p:ph type="body" sz="quarter" idx="14" hasCustomPrompt="1"/>
          </p:nvPr>
        </p:nvSpPr>
        <p:spPr>
          <a:xfrm>
            <a:off x="1606083" y="1497881"/>
            <a:ext cx="766812" cy="687718"/>
          </a:xfrm>
          <a:prstGeom prst="rect">
            <a:avLst/>
          </a:prstGeom>
        </p:spPr>
        <p:txBody>
          <a:bodyPr lIns="0" tIns="0" rIns="0" bIns="0" anchor="t" anchorCtr="0">
            <a:noAutofit/>
          </a:bodyPr>
          <a:lstStyle>
            <a:lvl1pPr marL="4763" indent="0" algn="ctr">
              <a:lnSpc>
                <a:spcPct val="80000"/>
              </a:lnSpc>
              <a:buNone/>
              <a:tabLst/>
              <a:defRPr sz="11500" b="1" i="0">
                <a:solidFill>
                  <a:schemeClr val="bg2"/>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a:t>
            </a:r>
          </a:p>
        </p:txBody>
      </p:sp>
      <p:sp>
        <p:nvSpPr>
          <p:cNvPr id="6" name="Text Placeholder 9">
            <a:extLst>
              <a:ext uri="{FF2B5EF4-FFF2-40B4-BE49-F238E27FC236}">
                <a16:creationId xmlns:a16="http://schemas.microsoft.com/office/drawing/2014/main" id="{CE333363-DC7E-2647-96CC-74C6C939D541}"/>
              </a:ext>
            </a:extLst>
          </p:cNvPr>
          <p:cNvSpPr>
            <a:spLocks noGrp="1"/>
          </p:cNvSpPr>
          <p:nvPr>
            <p:ph type="body" sz="quarter" idx="12" hasCustomPrompt="1"/>
          </p:nvPr>
        </p:nvSpPr>
        <p:spPr>
          <a:xfrm>
            <a:off x="2428913" y="1677302"/>
            <a:ext cx="5451475" cy="2147775"/>
          </a:xfrm>
          <a:prstGeom prst="rect">
            <a:avLst/>
          </a:prstGeom>
        </p:spPr>
        <p:txBody>
          <a:bodyPr anchor="t" anchorCtr="0">
            <a:normAutofit/>
          </a:bodyPr>
          <a:lstStyle>
            <a:lvl1pPr marL="4763" indent="0">
              <a:lnSpc>
                <a:spcPct val="114000"/>
              </a:lnSpc>
              <a:buNone/>
              <a:tabLst/>
              <a:defRPr sz="2400">
                <a:solidFill>
                  <a:schemeClr val="bg2"/>
                </a:solidFill>
                <a:latin typeface="Merriweather" pitchFamily="2" charset="77"/>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Yes, a Jedi’s strength flows from the Force. But beware of the dark side. Anger, fear, aggression; the dark side of the Force are they.</a:t>
            </a:r>
          </a:p>
        </p:txBody>
      </p:sp>
      <p:sp>
        <p:nvSpPr>
          <p:cNvPr id="8" name="Text Placeholder 7">
            <a:extLst>
              <a:ext uri="{FF2B5EF4-FFF2-40B4-BE49-F238E27FC236}">
                <a16:creationId xmlns:a16="http://schemas.microsoft.com/office/drawing/2014/main" id="{46C0CE0D-ABAF-FE40-BD24-A2C2DA12DC09}"/>
              </a:ext>
            </a:extLst>
          </p:cNvPr>
          <p:cNvSpPr>
            <a:spLocks noGrp="1"/>
          </p:cNvSpPr>
          <p:nvPr>
            <p:ph type="body" sz="quarter" idx="13" hasCustomPrompt="1"/>
          </p:nvPr>
        </p:nvSpPr>
        <p:spPr>
          <a:xfrm>
            <a:off x="2424113" y="3771901"/>
            <a:ext cx="5448300" cy="411163"/>
          </a:xfrm>
          <a:prstGeom prst="rect">
            <a:avLst/>
          </a:prstGeom>
        </p:spPr>
        <p:txBody>
          <a:bodyPr/>
          <a:lstStyle>
            <a:lvl1pPr marL="0" indent="0" algn="r">
              <a:buNone/>
              <a:defRPr sz="1400" b="1" i="1" baseline="0">
                <a:solidFill>
                  <a:schemeClr val="bg2"/>
                </a:solidFill>
                <a:latin typeface="Merriweather" pitchFamily="2" charset="77"/>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–Attribution</a:t>
            </a:r>
          </a:p>
        </p:txBody>
      </p:sp>
      <p:sp>
        <p:nvSpPr>
          <p:cNvPr id="9" name="Title Placeholder 4">
            <a:extLst>
              <a:ext uri="{FF2B5EF4-FFF2-40B4-BE49-F238E27FC236}">
                <a16:creationId xmlns:a16="http://schemas.microsoft.com/office/drawing/2014/main" id="{E641924A-30C7-2249-B1AC-29D2FA3C7173}"/>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10291509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on White (no title)">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51FD088F-088B-CA45-8525-B5F5947F445E}"/>
              </a:ext>
            </a:extLst>
          </p:cNvPr>
          <p:cNvSpPr>
            <a:spLocks noGrp="1"/>
          </p:cNvSpPr>
          <p:nvPr>
            <p:ph type="body" sz="quarter" idx="12" hasCustomPrompt="1"/>
          </p:nvPr>
        </p:nvSpPr>
        <p:spPr>
          <a:xfrm>
            <a:off x="2148030" y="1152469"/>
            <a:ext cx="5697416" cy="2515952"/>
          </a:xfrm>
          <a:prstGeom prst="rect">
            <a:avLst/>
          </a:prstGeom>
        </p:spPr>
        <p:txBody>
          <a:bodyPr anchor="t" anchorCtr="0">
            <a:normAutofit/>
          </a:bodyPr>
          <a:lstStyle>
            <a:lvl1pPr marL="4763" indent="0">
              <a:lnSpc>
                <a:spcPct val="114000"/>
              </a:lnSpc>
              <a:buFont typeface="Arial" panose="020B0604020202020204" pitchFamily="34" charset="0"/>
              <a:buNone/>
              <a:tabLst/>
              <a:defRPr sz="2400">
                <a:solidFill>
                  <a:schemeClr val="bg2"/>
                </a:solidFill>
                <a:latin typeface="Merriweather" pitchFamily="2" charset="77"/>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Death is a natural part of life. Rejoice for those around you who transform into the Force. Mourn them do not. Miss them do not. Attachment leads to jealously. The shadow of greed, that is.</a:t>
            </a:r>
          </a:p>
        </p:txBody>
      </p:sp>
      <p:sp>
        <p:nvSpPr>
          <p:cNvPr id="10" name="Text Placeholder 7">
            <a:extLst>
              <a:ext uri="{FF2B5EF4-FFF2-40B4-BE49-F238E27FC236}">
                <a16:creationId xmlns:a16="http://schemas.microsoft.com/office/drawing/2014/main" id="{5E0491E4-2D9D-174D-8C5C-D67C34802427}"/>
              </a:ext>
            </a:extLst>
          </p:cNvPr>
          <p:cNvSpPr>
            <a:spLocks noGrp="1"/>
          </p:cNvSpPr>
          <p:nvPr>
            <p:ph type="body" sz="quarter" idx="13" hasCustomPrompt="1"/>
          </p:nvPr>
        </p:nvSpPr>
        <p:spPr>
          <a:xfrm>
            <a:off x="2424113" y="3771901"/>
            <a:ext cx="5448300" cy="411163"/>
          </a:xfrm>
          <a:prstGeom prst="rect">
            <a:avLst/>
          </a:prstGeom>
        </p:spPr>
        <p:txBody>
          <a:bodyPr/>
          <a:lstStyle>
            <a:lvl1pPr marL="0" indent="0" algn="r">
              <a:buFont typeface="Arial" panose="020B0604020202020204" pitchFamily="34" charset="0"/>
              <a:buNone/>
              <a:defRPr sz="1400" b="1" i="1" baseline="0">
                <a:solidFill>
                  <a:schemeClr val="bg2"/>
                </a:solidFill>
                <a:latin typeface="Merriweather" pitchFamily="2" charset="77"/>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–Attribution</a:t>
            </a:r>
          </a:p>
        </p:txBody>
      </p:sp>
      <p:sp>
        <p:nvSpPr>
          <p:cNvPr id="7" name="Text Placeholder 9">
            <a:extLst>
              <a:ext uri="{FF2B5EF4-FFF2-40B4-BE49-F238E27FC236}">
                <a16:creationId xmlns:a16="http://schemas.microsoft.com/office/drawing/2014/main" id="{798A7A49-DBE8-304D-A5F5-541B190D1BA2}"/>
              </a:ext>
            </a:extLst>
          </p:cNvPr>
          <p:cNvSpPr>
            <a:spLocks noGrp="1"/>
          </p:cNvSpPr>
          <p:nvPr>
            <p:ph type="body" sz="quarter" idx="14" hasCustomPrompt="1"/>
          </p:nvPr>
        </p:nvSpPr>
        <p:spPr>
          <a:xfrm>
            <a:off x="1381217" y="956013"/>
            <a:ext cx="766812" cy="687718"/>
          </a:xfrm>
          <a:prstGeom prst="rect">
            <a:avLst/>
          </a:prstGeom>
        </p:spPr>
        <p:txBody>
          <a:bodyPr lIns="0" tIns="0" rIns="0" bIns="0" anchor="t" anchorCtr="0">
            <a:noAutofit/>
          </a:bodyPr>
          <a:lstStyle>
            <a:lvl1pPr marL="4763" indent="0" algn="ctr">
              <a:lnSpc>
                <a:spcPct val="80000"/>
              </a:lnSpc>
              <a:buFont typeface="Arial" panose="020B0604020202020204" pitchFamily="34" charset="0"/>
              <a:buNone/>
              <a:tabLst/>
              <a:defRPr sz="11500" b="1" i="0">
                <a:solidFill>
                  <a:schemeClr val="bg2"/>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a:t>
            </a:r>
          </a:p>
        </p:txBody>
      </p:sp>
    </p:spTree>
    <p:extLst>
      <p:ext uri="{BB962C8B-B14F-4D97-AF65-F5344CB8AC3E}">
        <p14:creationId xmlns:p14="http://schemas.microsoft.com/office/powerpoint/2010/main" val="705264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878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B0791AB-8A2C-E74D-B70B-48330DF7A4D7}"/>
              </a:ext>
            </a:extLst>
          </p:cNvPr>
          <p:cNvSpPr>
            <a:spLocks noGrp="1"/>
          </p:cNvSpPr>
          <p:nvPr>
            <p:ph type="pic" sz="quarter" idx="13" hasCustomPrompt="1"/>
          </p:nvPr>
        </p:nvSpPr>
        <p:spPr>
          <a:xfrm>
            <a:off x="844842" y="1509713"/>
            <a:ext cx="1892300" cy="1893887"/>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0" name="Text Placeholder 9">
            <a:extLst>
              <a:ext uri="{FF2B5EF4-FFF2-40B4-BE49-F238E27FC236}">
                <a16:creationId xmlns:a16="http://schemas.microsoft.com/office/drawing/2014/main" id="{8AEA3128-AD33-424C-8789-096987AC1976}"/>
              </a:ext>
            </a:extLst>
          </p:cNvPr>
          <p:cNvSpPr>
            <a:spLocks noGrp="1"/>
          </p:cNvSpPr>
          <p:nvPr>
            <p:ph type="body" sz="quarter" idx="12" hasCustomPrompt="1"/>
          </p:nvPr>
        </p:nvSpPr>
        <p:spPr>
          <a:xfrm>
            <a:off x="2921283" y="1406771"/>
            <a:ext cx="5451475" cy="2147775"/>
          </a:xfrm>
          <a:prstGeom prst="rect">
            <a:avLst/>
          </a:prstGeom>
        </p:spPr>
        <p:txBody>
          <a:bodyPr anchor="ctr" anchorCtr="0">
            <a:normAutofit/>
          </a:bodyPr>
          <a:lstStyle>
            <a:lvl1pPr marL="4762" indent="0">
              <a:lnSpc>
                <a:spcPct val="114000"/>
              </a:lnSpc>
              <a:buNone/>
              <a:tabLst/>
              <a:defRPr sz="2400">
                <a:solidFill>
                  <a:schemeClr val="bg2"/>
                </a:solidFill>
                <a:latin typeface="Merriweather" pitchFamily="2" charset="77"/>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“Yes, a Jedi’s strength flows from the Force. But beware of the dark side. Anger, fear, aggression; the dark side of the Force are they.”</a:t>
            </a:r>
          </a:p>
        </p:txBody>
      </p:sp>
      <p:sp>
        <p:nvSpPr>
          <p:cNvPr id="14" name="Text Placeholder 7">
            <a:extLst>
              <a:ext uri="{FF2B5EF4-FFF2-40B4-BE49-F238E27FC236}">
                <a16:creationId xmlns:a16="http://schemas.microsoft.com/office/drawing/2014/main" id="{8B6289BF-85FF-CE42-ABA7-C8D46F56F092}"/>
              </a:ext>
            </a:extLst>
          </p:cNvPr>
          <p:cNvSpPr>
            <a:spLocks noGrp="1"/>
          </p:cNvSpPr>
          <p:nvPr>
            <p:ph type="body" sz="quarter" idx="14" hasCustomPrompt="1"/>
          </p:nvPr>
        </p:nvSpPr>
        <p:spPr>
          <a:xfrm>
            <a:off x="2867787" y="3771901"/>
            <a:ext cx="5448300" cy="411163"/>
          </a:xfrm>
          <a:prstGeom prst="rect">
            <a:avLst/>
          </a:prstGeom>
        </p:spPr>
        <p:txBody>
          <a:bodyPr/>
          <a:lstStyle>
            <a:lvl1pPr marL="0" indent="0" algn="r">
              <a:buNone/>
              <a:defRPr sz="1400" b="1" i="1" baseline="0">
                <a:solidFill>
                  <a:schemeClr val="bg2"/>
                </a:solidFill>
                <a:latin typeface="Merriweather" pitchFamily="2" charset="77"/>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—Name of person in photo</a:t>
            </a:r>
          </a:p>
        </p:txBody>
      </p:sp>
      <p:sp>
        <p:nvSpPr>
          <p:cNvPr id="6" name="Title Placeholder 4">
            <a:extLst>
              <a:ext uri="{FF2B5EF4-FFF2-40B4-BE49-F238E27FC236}">
                <a16:creationId xmlns:a16="http://schemas.microsoft.com/office/drawing/2014/main" id="{B8D505D2-CA9C-3848-B0E5-196DD55AD9A2}"/>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16206041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with Photo - no tit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B0791AB-8A2C-E74D-B70B-48330DF7A4D7}"/>
              </a:ext>
            </a:extLst>
          </p:cNvPr>
          <p:cNvSpPr>
            <a:spLocks noGrp="1"/>
          </p:cNvSpPr>
          <p:nvPr>
            <p:ph type="pic" sz="quarter" idx="13" hasCustomPrompt="1"/>
          </p:nvPr>
        </p:nvSpPr>
        <p:spPr>
          <a:xfrm>
            <a:off x="844842" y="1097668"/>
            <a:ext cx="1892300" cy="1893887"/>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0" name="Text Placeholder 9">
            <a:extLst>
              <a:ext uri="{FF2B5EF4-FFF2-40B4-BE49-F238E27FC236}">
                <a16:creationId xmlns:a16="http://schemas.microsoft.com/office/drawing/2014/main" id="{8AEA3128-AD33-424C-8789-096987AC1976}"/>
              </a:ext>
            </a:extLst>
          </p:cNvPr>
          <p:cNvSpPr>
            <a:spLocks noGrp="1"/>
          </p:cNvSpPr>
          <p:nvPr>
            <p:ph type="body" sz="quarter" idx="12" hasCustomPrompt="1"/>
          </p:nvPr>
        </p:nvSpPr>
        <p:spPr>
          <a:xfrm>
            <a:off x="2921283" y="994727"/>
            <a:ext cx="5451475" cy="2147775"/>
          </a:xfrm>
          <a:prstGeom prst="rect">
            <a:avLst/>
          </a:prstGeom>
        </p:spPr>
        <p:txBody>
          <a:bodyPr anchor="ctr" anchorCtr="0">
            <a:normAutofit/>
          </a:bodyPr>
          <a:lstStyle>
            <a:lvl1pPr marL="4762" indent="0">
              <a:lnSpc>
                <a:spcPct val="114000"/>
              </a:lnSpc>
              <a:buNone/>
              <a:tabLst/>
              <a:defRPr sz="2400">
                <a:solidFill>
                  <a:schemeClr val="bg2"/>
                </a:solidFill>
                <a:latin typeface="Merriweather" pitchFamily="2" charset="77"/>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“Yes, a Jedi’s strength flows from the Force. But beware of the dark side. Anger, fear, aggression; the dark side of the Force are they.”</a:t>
            </a:r>
          </a:p>
        </p:txBody>
      </p:sp>
      <p:sp>
        <p:nvSpPr>
          <p:cNvPr id="14" name="Text Placeholder 7">
            <a:extLst>
              <a:ext uri="{FF2B5EF4-FFF2-40B4-BE49-F238E27FC236}">
                <a16:creationId xmlns:a16="http://schemas.microsoft.com/office/drawing/2014/main" id="{8B6289BF-85FF-CE42-ABA7-C8D46F56F092}"/>
              </a:ext>
            </a:extLst>
          </p:cNvPr>
          <p:cNvSpPr>
            <a:spLocks noGrp="1"/>
          </p:cNvSpPr>
          <p:nvPr>
            <p:ph type="body" sz="quarter" idx="14" hasCustomPrompt="1"/>
          </p:nvPr>
        </p:nvSpPr>
        <p:spPr>
          <a:xfrm>
            <a:off x="2867787" y="3359856"/>
            <a:ext cx="5448300" cy="411163"/>
          </a:xfrm>
          <a:prstGeom prst="rect">
            <a:avLst/>
          </a:prstGeom>
        </p:spPr>
        <p:txBody>
          <a:bodyPr/>
          <a:lstStyle>
            <a:lvl1pPr marL="0" indent="0" algn="r">
              <a:buNone/>
              <a:defRPr sz="1400" b="1" i="1" baseline="0">
                <a:solidFill>
                  <a:schemeClr val="bg2"/>
                </a:solidFill>
                <a:latin typeface="Merriweather" pitchFamily="2" charset="77"/>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—Name of person in photo</a:t>
            </a:r>
          </a:p>
        </p:txBody>
      </p:sp>
    </p:spTree>
    <p:extLst>
      <p:ext uri="{BB962C8B-B14F-4D97-AF65-F5344CB8AC3E}">
        <p14:creationId xmlns:p14="http://schemas.microsoft.com/office/powerpoint/2010/main" val="33977031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on Blue">
    <p:bg>
      <p:bgPr>
        <a:solidFill>
          <a:schemeClr val="bg2"/>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3443755-1C8C-A04B-8C41-3BE61AC97545}"/>
              </a:ext>
            </a:extLst>
          </p:cNvPr>
          <p:cNvSpPr>
            <a:spLocks noGrp="1"/>
          </p:cNvSpPr>
          <p:nvPr>
            <p:ph type="body" sz="quarter" idx="12" hasCustomPrompt="1"/>
          </p:nvPr>
        </p:nvSpPr>
        <p:spPr>
          <a:xfrm>
            <a:off x="342900" y="345801"/>
            <a:ext cx="8458200" cy="635000"/>
          </a:xfrm>
          <a:prstGeom prst="rect">
            <a:avLst/>
          </a:prstGeom>
        </p:spPr>
        <p:txBody>
          <a:bodyPr lIns="0" rIns="0"/>
          <a:lstStyle>
            <a:lvl1pPr marL="0" indent="0">
              <a:buNone/>
              <a:defRPr sz="1800" b="1" i="0" cap="all" baseline="0">
                <a:solidFill>
                  <a:schemeClr val="bg1"/>
                </a:solidFill>
                <a:latin typeface="Source Sans Pro" panose="020B0503030403020204" pitchFamily="34" charset="0"/>
              </a:defRPr>
            </a:lvl1pPr>
            <a:lvl2pPr>
              <a:defRPr sz="1800" b="1" i="0" cap="all" baseline="0">
                <a:solidFill>
                  <a:schemeClr val="bg1"/>
                </a:solidFill>
                <a:latin typeface="Source Sans Pro" panose="020B0503030403020204" pitchFamily="34" charset="0"/>
              </a:defRPr>
            </a:lvl2pPr>
            <a:lvl3pPr>
              <a:defRPr sz="1800" b="1" i="0" cap="all" baseline="0">
                <a:solidFill>
                  <a:schemeClr val="bg1"/>
                </a:solidFill>
                <a:latin typeface="Source Sans Pro" panose="020B0503030403020204" pitchFamily="34" charset="0"/>
              </a:defRPr>
            </a:lvl3pPr>
            <a:lvl4pPr>
              <a:defRPr sz="1800" b="1" i="0" cap="all" baseline="0">
                <a:solidFill>
                  <a:schemeClr val="bg1"/>
                </a:solidFill>
                <a:latin typeface="Source Sans Pro" panose="020B0503030403020204" pitchFamily="34" charset="0"/>
              </a:defRPr>
            </a:lvl4pPr>
            <a:lvl5pPr>
              <a:defRPr sz="1800" b="1" i="0" cap="all" baseline="0">
                <a:solidFill>
                  <a:schemeClr val="bg1"/>
                </a:solidFill>
                <a:latin typeface="Source Sans Pro" panose="020B0503030403020204" pitchFamily="34" charset="0"/>
              </a:defRPr>
            </a:lvl5pPr>
          </a:lstStyle>
          <a:p>
            <a:pPr lvl="0"/>
            <a:r>
              <a:rPr lang="en-US"/>
              <a:t>Interior page title  //  Keep it short!</a:t>
            </a:r>
          </a:p>
        </p:txBody>
      </p:sp>
      <p:sp>
        <p:nvSpPr>
          <p:cNvPr id="14" name="Text Placeholder 13">
            <a:extLst>
              <a:ext uri="{FF2B5EF4-FFF2-40B4-BE49-F238E27FC236}">
                <a16:creationId xmlns:a16="http://schemas.microsoft.com/office/drawing/2014/main" id="{3A54313B-B585-4843-A18B-40754774C0C9}"/>
              </a:ext>
            </a:extLst>
          </p:cNvPr>
          <p:cNvSpPr>
            <a:spLocks noGrp="1"/>
          </p:cNvSpPr>
          <p:nvPr>
            <p:ph type="body" sz="quarter" idx="13" hasCustomPrompt="1"/>
          </p:nvPr>
        </p:nvSpPr>
        <p:spPr>
          <a:xfrm>
            <a:off x="2390774" y="1687532"/>
            <a:ext cx="5460453" cy="1865587"/>
          </a:xfrm>
          <a:prstGeom prst="rect">
            <a:avLst/>
          </a:prstGeom>
        </p:spPr>
        <p:txBody>
          <a:bodyPr anchor="t" anchorCtr="0">
            <a:normAutofit/>
          </a:bodyPr>
          <a:lstStyle>
            <a:lvl1pPr marL="0" indent="0">
              <a:lnSpc>
                <a:spcPct val="114000"/>
              </a:lnSpc>
              <a:buNone/>
              <a:defRPr sz="2400" b="1" i="0">
                <a:solidFill>
                  <a:schemeClr val="bg1"/>
                </a:solidFill>
                <a:latin typeface="Merriweather" pitchFamily="2" charset="77"/>
              </a:defRPr>
            </a:lvl1pPr>
          </a:lstStyle>
          <a:p>
            <a:pPr lvl="0"/>
            <a:r>
              <a:rPr lang="en-US"/>
              <a:t>Yes, a Jedi’s strength flows from the Force. But beware of the dark side. Anger, fear, aggression; the dark side of the Force are they.</a:t>
            </a:r>
          </a:p>
        </p:txBody>
      </p:sp>
      <p:sp>
        <p:nvSpPr>
          <p:cNvPr id="16" name="Text Placeholder 15">
            <a:extLst>
              <a:ext uri="{FF2B5EF4-FFF2-40B4-BE49-F238E27FC236}">
                <a16:creationId xmlns:a16="http://schemas.microsoft.com/office/drawing/2014/main" id="{EECB99A6-15BE-5741-AEF2-CDE00EDEADBB}"/>
              </a:ext>
            </a:extLst>
          </p:cNvPr>
          <p:cNvSpPr>
            <a:spLocks noGrp="1"/>
          </p:cNvSpPr>
          <p:nvPr>
            <p:ph type="body" sz="quarter" idx="14" hasCustomPrompt="1"/>
          </p:nvPr>
        </p:nvSpPr>
        <p:spPr>
          <a:xfrm>
            <a:off x="2396919" y="3694113"/>
            <a:ext cx="5388990" cy="461962"/>
          </a:xfrm>
          <a:prstGeom prst="rect">
            <a:avLst/>
          </a:prstGeom>
        </p:spPr>
        <p:txBody>
          <a:bodyPr lIns="100584" rIns="0"/>
          <a:lstStyle>
            <a:lvl1pPr marL="0" indent="0" algn="r">
              <a:buNone/>
              <a:defRPr sz="1500" b="1" i="1">
                <a:solidFill>
                  <a:schemeClr val="bg1"/>
                </a:solidFill>
                <a:latin typeface="Merriweather" pitchFamily="2" charset="77"/>
              </a:defRPr>
            </a:lvl1pPr>
            <a:lvl2pPr algn="r">
              <a:defRPr sz="1600" b="1" i="1">
                <a:latin typeface="Merriweather" pitchFamily="2" charset="77"/>
              </a:defRPr>
            </a:lvl2pPr>
            <a:lvl3pPr algn="r">
              <a:defRPr sz="1600" b="1" i="1">
                <a:latin typeface="Merriweather" pitchFamily="2" charset="77"/>
              </a:defRPr>
            </a:lvl3pPr>
            <a:lvl4pPr algn="r">
              <a:defRPr sz="1600" b="1" i="1">
                <a:latin typeface="Merriweather" pitchFamily="2" charset="77"/>
              </a:defRPr>
            </a:lvl4pPr>
            <a:lvl5pPr algn="r">
              <a:defRPr sz="1600" b="1" i="1">
                <a:latin typeface="Merriweather" pitchFamily="2" charset="77"/>
              </a:defRPr>
            </a:lvl5pPr>
          </a:lstStyle>
          <a:p>
            <a:pPr lvl="0"/>
            <a:r>
              <a:rPr lang="en-US" dirty="0"/>
              <a:t>–Attribution</a:t>
            </a:r>
          </a:p>
        </p:txBody>
      </p:sp>
      <p:sp>
        <p:nvSpPr>
          <p:cNvPr id="9" name="Text Placeholder 9">
            <a:extLst>
              <a:ext uri="{FF2B5EF4-FFF2-40B4-BE49-F238E27FC236}">
                <a16:creationId xmlns:a16="http://schemas.microsoft.com/office/drawing/2014/main" id="{F17C360E-28AA-7345-93F2-29291E8E97F3}"/>
              </a:ext>
            </a:extLst>
          </p:cNvPr>
          <p:cNvSpPr>
            <a:spLocks noGrp="1"/>
          </p:cNvSpPr>
          <p:nvPr>
            <p:ph type="body" sz="quarter" idx="15" hasCustomPrompt="1"/>
          </p:nvPr>
        </p:nvSpPr>
        <p:spPr>
          <a:xfrm>
            <a:off x="1606083" y="1497881"/>
            <a:ext cx="766812" cy="687718"/>
          </a:xfrm>
          <a:prstGeom prst="rect">
            <a:avLst/>
          </a:prstGeom>
        </p:spPr>
        <p:txBody>
          <a:bodyPr lIns="0" tIns="0" rIns="0" bIns="0" anchor="t" anchorCtr="0">
            <a:noAutofit/>
          </a:bodyPr>
          <a:lstStyle>
            <a:lvl1pPr marL="4763" indent="0" algn="ctr">
              <a:lnSpc>
                <a:spcPct val="80000"/>
              </a:lnSpc>
              <a:buNone/>
              <a:tabLst/>
              <a:defRPr sz="11500" b="1" i="0">
                <a:solidFill>
                  <a:schemeClr val="bg1"/>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a:t>
            </a:r>
          </a:p>
        </p:txBody>
      </p:sp>
    </p:spTree>
    <p:extLst>
      <p:ext uri="{BB962C8B-B14F-4D97-AF65-F5344CB8AC3E}">
        <p14:creationId xmlns:p14="http://schemas.microsoft.com/office/powerpoint/2010/main" val="18330697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on Blue (no title)">
    <p:bg>
      <p:bgPr>
        <a:solidFill>
          <a:schemeClr val="bg2"/>
        </a:solidFill>
        <a:effectLst/>
      </p:bgPr>
    </p:bg>
    <p:spTree>
      <p:nvGrpSpPr>
        <p:cNvPr id="1" name=""/>
        <p:cNvGrpSpPr/>
        <p:nvPr/>
      </p:nvGrpSpPr>
      <p:grpSpPr>
        <a:xfrm>
          <a:off x="0" y="0"/>
          <a:ext cx="0" cy="0"/>
          <a:chOff x="0" y="0"/>
          <a:chExt cx="0" cy="0"/>
        </a:xfrm>
      </p:grpSpPr>
      <p:sp>
        <p:nvSpPr>
          <p:cNvPr id="13" name="Text Placeholder 13">
            <a:extLst>
              <a:ext uri="{FF2B5EF4-FFF2-40B4-BE49-F238E27FC236}">
                <a16:creationId xmlns:a16="http://schemas.microsoft.com/office/drawing/2014/main" id="{3ED5DFD8-F335-9A42-9729-930D3ABCFE0B}"/>
              </a:ext>
            </a:extLst>
          </p:cNvPr>
          <p:cNvSpPr>
            <a:spLocks noGrp="1"/>
          </p:cNvSpPr>
          <p:nvPr>
            <p:ph type="body" sz="quarter" idx="13" hasCustomPrompt="1"/>
          </p:nvPr>
        </p:nvSpPr>
        <p:spPr>
          <a:xfrm>
            <a:off x="2147296" y="1157288"/>
            <a:ext cx="5687327" cy="2673453"/>
          </a:xfrm>
          <a:prstGeom prst="rect">
            <a:avLst/>
          </a:prstGeom>
        </p:spPr>
        <p:txBody>
          <a:bodyPr>
            <a:normAutofit/>
          </a:bodyPr>
          <a:lstStyle>
            <a:lvl1pPr marL="0" indent="0">
              <a:lnSpc>
                <a:spcPct val="114000"/>
              </a:lnSpc>
              <a:buNone/>
              <a:defRPr sz="2400" b="1" i="0">
                <a:solidFill>
                  <a:schemeClr val="bg1"/>
                </a:solidFill>
                <a:latin typeface="Merriweather" pitchFamily="2" charset="77"/>
              </a:defRPr>
            </a:lvl1pPr>
          </a:lstStyle>
          <a:p>
            <a:pPr lvl="0"/>
            <a:r>
              <a:rPr lang="en-US" dirty="0"/>
              <a:t>Death is a natural part of life. Rejoice for those around you who transform into the Force. Mourn them do not. Miss them do not. Attachment leads to jealously. The shadow of greed, that is.</a:t>
            </a:r>
          </a:p>
          <a:p>
            <a:pPr lvl="0"/>
            <a:endParaRPr lang="en-US" dirty="0"/>
          </a:p>
        </p:txBody>
      </p:sp>
      <p:sp>
        <p:nvSpPr>
          <p:cNvPr id="14" name="Text Placeholder 15">
            <a:extLst>
              <a:ext uri="{FF2B5EF4-FFF2-40B4-BE49-F238E27FC236}">
                <a16:creationId xmlns:a16="http://schemas.microsoft.com/office/drawing/2014/main" id="{B239CCFF-A0A7-BD4F-AD75-B4FF1370C085}"/>
              </a:ext>
            </a:extLst>
          </p:cNvPr>
          <p:cNvSpPr>
            <a:spLocks noGrp="1"/>
          </p:cNvSpPr>
          <p:nvPr>
            <p:ph type="body" sz="quarter" idx="14" hasCustomPrompt="1"/>
          </p:nvPr>
        </p:nvSpPr>
        <p:spPr>
          <a:xfrm>
            <a:off x="2131798" y="3878075"/>
            <a:ext cx="5664932" cy="461962"/>
          </a:xfrm>
          <a:prstGeom prst="rect">
            <a:avLst/>
          </a:prstGeom>
        </p:spPr>
        <p:txBody>
          <a:bodyPr rIns="0"/>
          <a:lstStyle>
            <a:lvl1pPr marL="0" indent="0" algn="r">
              <a:buNone/>
              <a:defRPr sz="1500" b="1" i="1">
                <a:solidFill>
                  <a:schemeClr val="bg1"/>
                </a:solidFill>
                <a:latin typeface="Merriweather" pitchFamily="2" charset="77"/>
              </a:defRPr>
            </a:lvl1pPr>
            <a:lvl2pPr algn="r">
              <a:defRPr sz="1600" b="1" i="1">
                <a:latin typeface="Merriweather" pitchFamily="2" charset="77"/>
              </a:defRPr>
            </a:lvl2pPr>
            <a:lvl3pPr algn="r">
              <a:defRPr sz="1600" b="1" i="1">
                <a:latin typeface="Merriweather" pitchFamily="2" charset="77"/>
              </a:defRPr>
            </a:lvl3pPr>
            <a:lvl4pPr algn="r">
              <a:defRPr sz="1600" b="1" i="1">
                <a:latin typeface="Merriweather" pitchFamily="2" charset="77"/>
              </a:defRPr>
            </a:lvl4pPr>
            <a:lvl5pPr algn="r">
              <a:defRPr sz="1600" b="1" i="1">
                <a:latin typeface="Merriweather" pitchFamily="2" charset="77"/>
              </a:defRPr>
            </a:lvl5pPr>
          </a:lstStyle>
          <a:p>
            <a:pPr lvl="0"/>
            <a:r>
              <a:rPr lang="en-US" dirty="0"/>
              <a:t>–Attribution</a:t>
            </a:r>
          </a:p>
        </p:txBody>
      </p:sp>
      <p:sp>
        <p:nvSpPr>
          <p:cNvPr id="9" name="Text Placeholder 9">
            <a:extLst>
              <a:ext uri="{FF2B5EF4-FFF2-40B4-BE49-F238E27FC236}">
                <a16:creationId xmlns:a16="http://schemas.microsoft.com/office/drawing/2014/main" id="{A08F80FB-DCB5-C14B-9870-3E25558B5546}"/>
              </a:ext>
            </a:extLst>
          </p:cNvPr>
          <p:cNvSpPr>
            <a:spLocks noGrp="1"/>
          </p:cNvSpPr>
          <p:nvPr>
            <p:ph type="body" sz="quarter" idx="15" hasCustomPrompt="1"/>
          </p:nvPr>
        </p:nvSpPr>
        <p:spPr>
          <a:xfrm>
            <a:off x="1381217" y="956013"/>
            <a:ext cx="766812" cy="687718"/>
          </a:xfrm>
          <a:prstGeom prst="rect">
            <a:avLst/>
          </a:prstGeom>
        </p:spPr>
        <p:txBody>
          <a:bodyPr lIns="0" tIns="0" rIns="0" bIns="0" anchor="t" anchorCtr="0">
            <a:noAutofit/>
          </a:bodyPr>
          <a:lstStyle>
            <a:lvl1pPr marL="4763" indent="0" algn="ctr">
              <a:lnSpc>
                <a:spcPct val="80000"/>
              </a:lnSpc>
              <a:buNone/>
              <a:tabLst/>
              <a:defRPr sz="11500" b="1" i="0">
                <a:solidFill>
                  <a:schemeClr val="bg1"/>
                </a:solidFill>
                <a:latin typeface="Source Sans Pro" panose="020B0503030403020204" pitchFamily="34" charset="0"/>
                <a:ea typeface="Source Sans Pro" panose="020B0503030403020204" pitchFamily="34" charset="0"/>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a:t>
            </a:r>
          </a:p>
        </p:txBody>
      </p:sp>
    </p:spTree>
    <p:extLst>
      <p:ext uri="{BB962C8B-B14F-4D97-AF65-F5344CB8AC3E}">
        <p14:creationId xmlns:p14="http://schemas.microsoft.com/office/powerpoint/2010/main" val="27187008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statement - with title">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CE333363-DC7E-2647-96CC-74C6C939D541}"/>
              </a:ext>
            </a:extLst>
          </p:cNvPr>
          <p:cNvSpPr>
            <a:spLocks noGrp="1"/>
          </p:cNvSpPr>
          <p:nvPr>
            <p:ph type="body" sz="quarter" idx="12" hasCustomPrompt="1"/>
          </p:nvPr>
        </p:nvSpPr>
        <p:spPr>
          <a:xfrm>
            <a:off x="781288" y="1795066"/>
            <a:ext cx="7031291" cy="1966443"/>
          </a:xfrm>
          <a:prstGeom prst="rect">
            <a:avLst/>
          </a:prstGeom>
        </p:spPr>
        <p:txBody>
          <a:bodyPr anchor="ctr" anchorCtr="0">
            <a:noAutofit/>
          </a:bodyPr>
          <a:lstStyle>
            <a:lvl1pPr marL="4763" indent="0">
              <a:lnSpc>
                <a:spcPct val="120000"/>
              </a:lnSpc>
              <a:buNone/>
              <a:tabLst/>
              <a:defRPr sz="3000">
                <a:solidFill>
                  <a:schemeClr val="bg2"/>
                </a:solidFill>
                <a:latin typeface="Merriweather" pitchFamily="2" charset="77"/>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Yes, a Jedi’s strength flows from the Force. But beware of the dark side. Anger, fear, aggression; the dark side of the Force are they.</a:t>
            </a:r>
          </a:p>
        </p:txBody>
      </p:sp>
      <p:sp>
        <p:nvSpPr>
          <p:cNvPr id="9" name="Title Placeholder 4">
            <a:extLst>
              <a:ext uri="{FF2B5EF4-FFF2-40B4-BE49-F238E27FC236}">
                <a16:creationId xmlns:a16="http://schemas.microsoft.com/office/drawing/2014/main" id="{E641924A-30C7-2249-B1AC-29D2FA3C7173}"/>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25122130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CE333363-DC7E-2647-96CC-74C6C939D541}"/>
              </a:ext>
            </a:extLst>
          </p:cNvPr>
          <p:cNvSpPr>
            <a:spLocks noGrp="1"/>
          </p:cNvSpPr>
          <p:nvPr>
            <p:ph type="body" sz="quarter" idx="12" hasCustomPrompt="1"/>
          </p:nvPr>
        </p:nvSpPr>
        <p:spPr>
          <a:xfrm>
            <a:off x="781288" y="1538756"/>
            <a:ext cx="6940313" cy="1966443"/>
          </a:xfrm>
          <a:prstGeom prst="rect">
            <a:avLst/>
          </a:prstGeom>
        </p:spPr>
        <p:txBody>
          <a:bodyPr anchor="ctr" anchorCtr="0">
            <a:noAutofit/>
          </a:bodyPr>
          <a:lstStyle>
            <a:lvl1pPr marL="0" indent="0">
              <a:lnSpc>
                <a:spcPct val="120000"/>
              </a:lnSpc>
              <a:buNone/>
              <a:tabLst/>
              <a:defRPr sz="3000">
                <a:solidFill>
                  <a:schemeClr val="bg2"/>
                </a:solidFill>
                <a:latin typeface="Merriweather" pitchFamily="2" charset="77"/>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Yes, a Jedi’s strength flows from the Force. But beware of the dark side. Anger, fear, aggression; the dark side of the Force are they.</a:t>
            </a:r>
          </a:p>
        </p:txBody>
      </p:sp>
    </p:spTree>
    <p:extLst>
      <p:ext uri="{BB962C8B-B14F-4D97-AF65-F5344CB8AC3E}">
        <p14:creationId xmlns:p14="http://schemas.microsoft.com/office/powerpoint/2010/main" val="36187724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statement - light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60E85D-D6C3-9F47-B6B3-505B52356B11}"/>
              </a:ext>
            </a:extLst>
          </p:cNvPr>
          <p:cNvSpPr/>
          <p:nvPr userDrawn="1"/>
        </p:nvSpPr>
        <p:spPr>
          <a:xfrm>
            <a:off x="0" y="0"/>
            <a:ext cx="9144000" cy="51435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9">
            <a:extLst>
              <a:ext uri="{FF2B5EF4-FFF2-40B4-BE49-F238E27FC236}">
                <a16:creationId xmlns:a16="http://schemas.microsoft.com/office/drawing/2014/main" id="{CE333363-DC7E-2647-96CC-74C6C939D541}"/>
              </a:ext>
            </a:extLst>
          </p:cNvPr>
          <p:cNvSpPr>
            <a:spLocks noGrp="1"/>
          </p:cNvSpPr>
          <p:nvPr>
            <p:ph type="body" sz="quarter" idx="12" hasCustomPrompt="1"/>
          </p:nvPr>
        </p:nvSpPr>
        <p:spPr>
          <a:xfrm>
            <a:off x="781288" y="1538756"/>
            <a:ext cx="6869193" cy="1966443"/>
          </a:xfrm>
          <a:prstGeom prst="rect">
            <a:avLst/>
          </a:prstGeom>
        </p:spPr>
        <p:txBody>
          <a:bodyPr anchor="ctr" anchorCtr="0">
            <a:noAutofit/>
          </a:bodyPr>
          <a:lstStyle>
            <a:lvl1pPr marL="0" indent="0">
              <a:lnSpc>
                <a:spcPct val="120000"/>
              </a:lnSpc>
              <a:buNone/>
              <a:tabLst/>
              <a:defRPr sz="3000">
                <a:solidFill>
                  <a:schemeClr val="accent6"/>
                </a:solidFill>
                <a:latin typeface="Merriweather" pitchFamily="2" charset="77"/>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Yes, a Jedi’s strength flows from the Force. But beware of the dark side. Anger, fear, aggression; the dark side of the Force are they.</a:t>
            </a:r>
          </a:p>
        </p:txBody>
      </p:sp>
    </p:spTree>
    <p:extLst>
      <p:ext uri="{BB962C8B-B14F-4D97-AF65-F5344CB8AC3E}">
        <p14:creationId xmlns:p14="http://schemas.microsoft.com/office/powerpoint/2010/main" val="33221582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statement - nav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60E85D-D6C3-9F47-B6B3-505B52356B11}"/>
              </a:ext>
            </a:extLst>
          </p:cNvPr>
          <p:cNvSpPr/>
          <p:nvPr userDrawn="1"/>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9">
            <a:extLst>
              <a:ext uri="{FF2B5EF4-FFF2-40B4-BE49-F238E27FC236}">
                <a16:creationId xmlns:a16="http://schemas.microsoft.com/office/drawing/2014/main" id="{CE333363-DC7E-2647-96CC-74C6C939D541}"/>
              </a:ext>
            </a:extLst>
          </p:cNvPr>
          <p:cNvSpPr>
            <a:spLocks noGrp="1"/>
          </p:cNvSpPr>
          <p:nvPr>
            <p:ph type="body" sz="quarter" idx="12" hasCustomPrompt="1"/>
          </p:nvPr>
        </p:nvSpPr>
        <p:spPr>
          <a:xfrm>
            <a:off x="781288" y="1538756"/>
            <a:ext cx="6828553" cy="1966443"/>
          </a:xfrm>
          <a:prstGeom prst="rect">
            <a:avLst/>
          </a:prstGeom>
        </p:spPr>
        <p:txBody>
          <a:bodyPr anchor="ctr" anchorCtr="0">
            <a:noAutofit/>
          </a:bodyPr>
          <a:lstStyle>
            <a:lvl1pPr marL="0" indent="0">
              <a:lnSpc>
                <a:spcPct val="120000"/>
              </a:lnSpc>
              <a:buNone/>
              <a:tabLst/>
              <a:defRPr sz="3000">
                <a:solidFill>
                  <a:schemeClr val="bg1"/>
                </a:solidFill>
                <a:latin typeface="Merriweather" pitchFamily="2" charset="77"/>
              </a:defRPr>
            </a:lvl1pPr>
            <a:lvl2pPr marL="58736" indent="-53974">
              <a:lnSpc>
                <a:spcPct val="110000"/>
              </a:lnSpc>
              <a:tabLst/>
              <a:defRPr sz="2400">
                <a:solidFill>
                  <a:schemeClr val="accent6"/>
                </a:solidFill>
                <a:latin typeface="Merriweather" pitchFamily="2" charset="77"/>
              </a:defRPr>
            </a:lvl2pPr>
            <a:lvl3pPr marL="58736" indent="-53974">
              <a:lnSpc>
                <a:spcPct val="110000"/>
              </a:lnSpc>
              <a:tabLst/>
              <a:defRPr sz="2400">
                <a:solidFill>
                  <a:schemeClr val="accent6"/>
                </a:solidFill>
                <a:latin typeface="Merriweather" pitchFamily="2" charset="77"/>
              </a:defRPr>
            </a:lvl3pPr>
            <a:lvl4pPr marL="58736" indent="-53974">
              <a:lnSpc>
                <a:spcPct val="110000"/>
              </a:lnSpc>
              <a:tabLst/>
              <a:defRPr sz="2400">
                <a:solidFill>
                  <a:schemeClr val="accent6"/>
                </a:solidFill>
                <a:latin typeface="Merriweather" pitchFamily="2" charset="77"/>
              </a:defRPr>
            </a:lvl4pPr>
            <a:lvl5pPr marL="58736" indent="-53974">
              <a:lnSpc>
                <a:spcPct val="110000"/>
              </a:lnSpc>
              <a:tabLst/>
              <a:defRPr sz="2400">
                <a:solidFill>
                  <a:schemeClr val="accent6"/>
                </a:solidFill>
                <a:latin typeface="Merriweather" pitchFamily="2" charset="77"/>
              </a:defRPr>
            </a:lvl5pPr>
          </a:lstStyle>
          <a:p>
            <a:pPr lvl="0"/>
            <a:r>
              <a:rPr lang="en-US" dirty="0"/>
              <a:t>Yes, a Jedi’s strength flows from the Force. But beware of the dark side. Anger, fear, aggression; the dark side of the Force are they.</a:t>
            </a:r>
          </a:p>
        </p:txBody>
      </p:sp>
    </p:spTree>
    <p:extLst>
      <p:ext uri="{BB962C8B-B14F-4D97-AF65-F5344CB8AC3E}">
        <p14:creationId xmlns:p14="http://schemas.microsoft.com/office/powerpoint/2010/main" val="11068027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Lg Caption + Laptop UI">
    <p:spTree>
      <p:nvGrpSpPr>
        <p:cNvPr id="1" name="Shape 48"/>
        <p:cNvGrpSpPr/>
        <p:nvPr/>
      </p:nvGrpSpPr>
      <p:grpSpPr>
        <a:xfrm>
          <a:off x="0" y="0"/>
          <a:ext cx="0" cy="0"/>
          <a:chOff x="0" y="0"/>
          <a:chExt cx="0" cy="0"/>
        </a:xfrm>
      </p:grpSpPr>
      <p:pic>
        <p:nvPicPr>
          <p:cNvPr id="7" name="Picture 6">
            <a:extLst>
              <a:ext uri="{FF2B5EF4-FFF2-40B4-BE49-F238E27FC236}">
                <a16:creationId xmlns:a16="http://schemas.microsoft.com/office/drawing/2014/main" id="{212A0E0E-2E5C-444D-83CD-F85982BFA0D5}"/>
              </a:ext>
            </a:extLst>
          </p:cNvPr>
          <p:cNvPicPr>
            <a:picLocks noChangeAspect="1"/>
          </p:cNvPicPr>
          <p:nvPr/>
        </p:nvPicPr>
        <p:blipFill>
          <a:blip r:embed="rId2"/>
          <a:stretch>
            <a:fillRect/>
          </a:stretch>
        </p:blipFill>
        <p:spPr>
          <a:xfrm>
            <a:off x="3262276" y="1174899"/>
            <a:ext cx="5742447" cy="3184448"/>
          </a:xfrm>
          <a:prstGeom prst="rect">
            <a:avLst/>
          </a:prstGeom>
        </p:spPr>
      </p:pic>
      <p:sp>
        <p:nvSpPr>
          <p:cNvPr id="5" name="Text Placeholder 4">
            <a:extLst>
              <a:ext uri="{FF2B5EF4-FFF2-40B4-BE49-F238E27FC236}">
                <a16:creationId xmlns:a16="http://schemas.microsoft.com/office/drawing/2014/main" id="{D3A454F7-AE76-C648-A1CD-C4AF03693EB7}"/>
              </a:ext>
            </a:extLst>
          </p:cNvPr>
          <p:cNvSpPr>
            <a:spLocks noGrp="1"/>
          </p:cNvSpPr>
          <p:nvPr>
            <p:ph type="body" sz="quarter" idx="10" hasCustomPrompt="1"/>
          </p:nvPr>
        </p:nvSpPr>
        <p:spPr>
          <a:xfrm>
            <a:off x="344870" y="1040417"/>
            <a:ext cx="2873266" cy="3105916"/>
          </a:xfrm>
          <a:prstGeom prst="rect">
            <a:avLst/>
          </a:prstGeom>
        </p:spPr>
        <p:txBody>
          <a:bodyPr anchor="ctr" anchorCtr="0">
            <a:normAutofit/>
          </a:bodyPr>
          <a:lstStyle>
            <a:lvl1pPr marL="0" indent="0">
              <a:lnSpc>
                <a:spcPct val="110000"/>
              </a:lnSpc>
              <a:buNone/>
              <a:defRPr sz="2100" baseline="0">
                <a:solidFill>
                  <a:schemeClr val="bg2"/>
                </a:solidFill>
                <a:latin typeface="Merriweather" pitchFamily="2" charset="77"/>
              </a:defRPr>
            </a:lvl1pPr>
            <a:lvl2pPr>
              <a:lnSpc>
                <a:spcPct val="110000"/>
              </a:lnSpc>
              <a:defRPr sz="2300" baseline="0">
                <a:solidFill>
                  <a:schemeClr val="accent6"/>
                </a:solidFill>
                <a:latin typeface="Merriweather" pitchFamily="2" charset="77"/>
              </a:defRPr>
            </a:lvl2pPr>
            <a:lvl3pPr>
              <a:lnSpc>
                <a:spcPct val="110000"/>
              </a:lnSpc>
              <a:defRPr sz="2300" baseline="0">
                <a:solidFill>
                  <a:schemeClr val="accent6"/>
                </a:solidFill>
                <a:latin typeface="Merriweather" pitchFamily="2" charset="77"/>
              </a:defRPr>
            </a:lvl3pPr>
            <a:lvl4pPr>
              <a:lnSpc>
                <a:spcPct val="110000"/>
              </a:lnSpc>
              <a:defRPr sz="2300" baseline="0">
                <a:solidFill>
                  <a:schemeClr val="accent6"/>
                </a:solidFill>
                <a:latin typeface="Merriweather" pitchFamily="2" charset="77"/>
              </a:defRPr>
            </a:lvl4pPr>
            <a:lvl5pPr>
              <a:lnSpc>
                <a:spcPct val="110000"/>
              </a:lnSpc>
              <a:defRPr sz="2300" baseline="0">
                <a:solidFill>
                  <a:schemeClr val="accent6"/>
                </a:solidFill>
                <a:latin typeface="Merriweather" pitchFamily="2" charset="77"/>
              </a:defRPr>
            </a:lvl5pPr>
          </a:lstStyle>
          <a:p>
            <a:pPr lvl="0"/>
            <a:r>
              <a:rPr lang="en-US" dirty="0"/>
              <a:t>Fear is the path to the dark side. Fear leads to anger. Anger leads to hate. Hate leads to suffering.</a:t>
            </a:r>
          </a:p>
        </p:txBody>
      </p:sp>
      <p:sp>
        <p:nvSpPr>
          <p:cNvPr id="8" name="Picture Placeholder 7">
            <a:extLst>
              <a:ext uri="{FF2B5EF4-FFF2-40B4-BE49-F238E27FC236}">
                <a16:creationId xmlns:a16="http://schemas.microsoft.com/office/drawing/2014/main" id="{DC99442C-5EC8-C14D-83BD-CF59DD061222}"/>
              </a:ext>
            </a:extLst>
          </p:cNvPr>
          <p:cNvSpPr>
            <a:spLocks noGrp="1"/>
          </p:cNvSpPr>
          <p:nvPr>
            <p:ph type="pic" sz="quarter" idx="11"/>
          </p:nvPr>
        </p:nvSpPr>
        <p:spPr>
          <a:xfrm>
            <a:off x="3931199" y="1361091"/>
            <a:ext cx="4398251" cy="2669627"/>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9" name="Title Placeholder 4">
            <a:extLst>
              <a:ext uri="{FF2B5EF4-FFF2-40B4-BE49-F238E27FC236}">
                <a16:creationId xmlns:a16="http://schemas.microsoft.com/office/drawing/2014/main" id="{3D3EECFD-5FDA-A24D-BD3E-9739B13728D6}"/>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20511624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Lg Caption + Mobile UI">
    <p:spTree>
      <p:nvGrpSpPr>
        <p:cNvPr id="1" name="Shape 48"/>
        <p:cNvGrpSpPr/>
        <p:nvPr/>
      </p:nvGrpSpPr>
      <p:grpSpPr>
        <a:xfrm>
          <a:off x="0" y="0"/>
          <a:ext cx="0" cy="0"/>
          <a:chOff x="0" y="0"/>
          <a:chExt cx="0" cy="0"/>
        </a:xfrm>
      </p:grpSpPr>
      <p:pic>
        <p:nvPicPr>
          <p:cNvPr id="3" name="Picture 2">
            <a:extLst>
              <a:ext uri="{FF2B5EF4-FFF2-40B4-BE49-F238E27FC236}">
                <a16:creationId xmlns:a16="http://schemas.microsoft.com/office/drawing/2014/main" id="{71F7AD3B-882B-1346-809E-3E2FB9031CFD}"/>
              </a:ext>
            </a:extLst>
          </p:cNvPr>
          <p:cNvPicPr>
            <a:picLocks noChangeAspect="1"/>
          </p:cNvPicPr>
          <p:nvPr/>
        </p:nvPicPr>
        <p:blipFill>
          <a:blip r:embed="rId2"/>
          <a:stretch>
            <a:fillRect/>
          </a:stretch>
        </p:blipFill>
        <p:spPr>
          <a:xfrm>
            <a:off x="5336941" y="278525"/>
            <a:ext cx="2877121" cy="4717831"/>
          </a:xfrm>
          <a:prstGeom prst="rect">
            <a:avLst/>
          </a:prstGeom>
        </p:spPr>
      </p:pic>
      <p:sp>
        <p:nvSpPr>
          <p:cNvPr id="8" name="Picture Placeholder 7">
            <a:extLst>
              <a:ext uri="{FF2B5EF4-FFF2-40B4-BE49-F238E27FC236}">
                <a16:creationId xmlns:a16="http://schemas.microsoft.com/office/drawing/2014/main" id="{DC99442C-5EC8-C14D-83BD-CF59DD061222}"/>
              </a:ext>
            </a:extLst>
          </p:cNvPr>
          <p:cNvSpPr>
            <a:spLocks noGrp="1"/>
          </p:cNvSpPr>
          <p:nvPr>
            <p:ph type="pic" sz="quarter" idx="11"/>
          </p:nvPr>
        </p:nvSpPr>
        <p:spPr>
          <a:xfrm flipH="1">
            <a:off x="6034535" y="1324304"/>
            <a:ext cx="1496125" cy="2622331"/>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9" name="Text Placeholder 4">
            <a:extLst>
              <a:ext uri="{FF2B5EF4-FFF2-40B4-BE49-F238E27FC236}">
                <a16:creationId xmlns:a16="http://schemas.microsoft.com/office/drawing/2014/main" id="{23A1357D-ADD9-1B42-A519-C61B94FCBCAF}"/>
              </a:ext>
            </a:extLst>
          </p:cNvPr>
          <p:cNvSpPr>
            <a:spLocks noGrp="1"/>
          </p:cNvSpPr>
          <p:nvPr>
            <p:ph type="body" sz="quarter" idx="10" hasCustomPrompt="1"/>
          </p:nvPr>
        </p:nvSpPr>
        <p:spPr>
          <a:xfrm>
            <a:off x="647700" y="1040417"/>
            <a:ext cx="4586452" cy="3105916"/>
          </a:xfrm>
          <a:prstGeom prst="rect">
            <a:avLst/>
          </a:prstGeom>
        </p:spPr>
        <p:txBody>
          <a:bodyPr anchor="ctr" anchorCtr="0">
            <a:normAutofit/>
          </a:bodyPr>
          <a:lstStyle>
            <a:lvl1pPr marL="0" indent="0">
              <a:lnSpc>
                <a:spcPct val="110000"/>
              </a:lnSpc>
              <a:buNone/>
              <a:defRPr sz="2300" baseline="0">
                <a:solidFill>
                  <a:schemeClr val="bg2"/>
                </a:solidFill>
                <a:latin typeface="Merriweather" pitchFamily="2" charset="77"/>
              </a:defRPr>
            </a:lvl1pPr>
            <a:lvl2pPr>
              <a:lnSpc>
                <a:spcPct val="110000"/>
              </a:lnSpc>
              <a:defRPr sz="2300" baseline="0">
                <a:solidFill>
                  <a:schemeClr val="accent6"/>
                </a:solidFill>
                <a:latin typeface="Merriweather" pitchFamily="2" charset="77"/>
              </a:defRPr>
            </a:lvl2pPr>
            <a:lvl3pPr>
              <a:lnSpc>
                <a:spcPct val="110000"/>
              </a:lnSpc>
              <a:defRPr sz="2300" baseline="0">
                <a:solidFill>
                  <a:schemeClr val="accent6"/>
                </a:solidFill>
                <a:latin typeface="Merriweather" pitchFamily="2" charset="77"/>
              </a:defRPr>
            </a:lvl3pPr>
            <a:lvl4pPr>
              <a:lnSpc>
                <a:spcPct val="110000"/>
              </a:lnSpc>
              <a:defRPr sz="2300" baseline="0">
                <a:solidFill>
                  <a:schemeClr val="accent6"/>
                </a:solidFill>
                <a:latin typeface="Merriweather" pitchFamily="2" charset="77"/>
              </a:defRPr>
            </a:lvl4pPr>
            <a:lvl5pPr>
              <a:lnSpc>
                <a:spcPct val="110000"/>
              </a:lnSpc>
              <a:defRPr sz="2300" baseline="0">
                <a:solidFill>
                  <a:schemeClr val="accent6"/>
                </a:solidFill>
                <a:latin typeface="Merriweather" pitchFamily="2" charset="77"/>
              </a:defRPr>
            </a:lvl5pPr>
          </a:lstStyle>
          <a:p>
            <a:pPr lvl="0"/>
            <a:r>
              <a:rPr lang="en-US" dirty="0"/>
              <a:t>Fear is the path to the dark side. Fear leads to anger. Anger leads to hate. Hate leads to suffering.</a:t>
            </a:r>
          </a:p>
        </p:txBody>
      </p:sp>
      <p:sp>
        <p:nvSpPr>
          <p:cNvPr id="7" name="Title Placeholder 4">
            <a:extLst>
              <a:ext uri="{FF2B5EF4-FFF2-40B4-BE49-F238E27FC236}">
                <a16:creationId xmlns:a16="http://schemas.microsoft.com/office/drawing/2014/main" id="{EAE7FDE2-A5EC-DD46-90EE-71A63DCE83FC}"/>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15713874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00C4-4D1F-064F-A2B6-FADE6EB084CE}"/>
              </a:ext>
            </a:extLst>
          </p:cNvPr>
          <p:cNvSpPr>
            <a:spLocks noGrp="1"/>
          </p:cNvSpPr>
          <p:nvPr>
            <p:ph type="ctrTitle"/>
          </p:nvPr>
        </p:nvSpPr>
        <p:spPr>
          <a:xfrm>
            <a:off x="1143000" y="841772"/>
            <a:ext cx="6858000" cy="1790700"/>
          </a:xfrm>
        </p:spPr>
        <p:txBody>
          <a:bodyPr anchor="b"/>
          <a:lstStyle>
            <a:lvl1pPr algn="ctr">
              <a:defRPr sz="4500"/>
            </a:lvl1pPr>
          </a:lstStyle>
          <a:p>
            <a:r>
              <a:rPr lang="en-US" dirty="0"/>
              <a:t>Click to edit Master title style</a:t>
            </a:r>
          </a:p>
        </p:txBody>
      </p:sp>
      <p:sp>
        <p:nvSpPr>
          <p:cNvPr id="3" name="Subtitle 2">
            <a:extLst>
              <a:ext uri="{FF2B5EF4-FFF2-40B4-BE49-F238E27FC236}">
                <a16:creationId xmlns:a16="http://schemas.microsoft.com/office/drawing/2014/main" id="{65D5EDE7-3B8E-5F4D-BED0-271A85AA347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170494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ptop UI">
    <p:spTree>
      <p:nvGrpSpPr>
        <p:cNvPr id="1" name="Shape 322"/>
        <p:cNvGrpSpPr/>
        <p:nvPr/>
      </p:nvGrpSpPr>
      <p:grpSpPr>
        <a:xfrm>
          <a:off x="0" y="0"/>
          <a:ext cx="0" cy="0"/>
          <a:chOff x="0" y="0"/>
          <a:chExt cx="0" cy="0"/>
        </a:xfrm>
      </p:grpSpPr>
      <p:pic>
        <p:nvPicPr>
          <p:cNvPr id="8" name="Picture 7">
            <a:extLst>
              <a:ext uri="{FF2B5EF4-FFF2-40B4-BE49-F238E27FC236}">
                <a16:creationId xmlns:a16="http://schemas.microsoft.com/office/drawing/2014/main" id="{AF4847F1-E571-9E45-A744-2B726EAAF382}"/>
              </a:ext>
            </a:extLst>
          </p:cNvPr>
          <p:cNvPicPr>
            <a:picLocks noChangeAspect="1"/>
          </p:cNvPicPr>
          <p:nvPr/>
        </p:nvPicPr>
        <p:blipFill>
          <a:blip r:embed="rId2"/>
          <a:srcRect/>
          <a:stretch/>
        </p:blipFill>
        <p:spPr>
          <a:xfrm>
            <a:off x="1016193" y="966748"/>
            <a:ext cx="7111616" cy="3645892"/>
          </a:xfrm>
          <a:prstGeom prst="rect">
            <a:avLst/>
          </a:prstGeom>
        </p:spPr>
      </p:pic>
      <p:sp>
        <p:nvSpPr>
          <p:cNvPr id="9" name="Picture Placeholder 7">
            <a:extLst>
              <a:ext uri="{FF2B5EF4-FFF2-40B4-BE49-F238E27FC236}">
                <a16:creationId xmlns:a16="http://schemas.microsoft.com/office/drawing/2014/main" id="{B8F0E1C1-7986-C04A-B386-13CC2CD249B8}"/>
              </a:ext>
            </a:extLst>
          </p:cNvPr>
          <p:cNvSpPr>
            <a:spLocks noGrp="1"/>
          </p:cNvSpPr>
          <p:nvPr>
            <p:ph type="pic" sz="quarter" idx="11"/>
          </p:nvPr>
        </p:nvSpPr>
        <p:spPr>
          <a:xfrm>
            <a:off x="1815972" y="1166649"/>
            <a:ext cx="5440817" cy="3072911"/>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7" name="Title Placeholder 4">
            <a:extLst>
              <a:ext uri="{FF2B5EF4-FFF2-40B4-BE49-F238E27FC236}">
                <a16:creationId xmlns:a16="http://schemas.microsoft.com/office/drawing/2014/main" id="{3E184035-60FB-CA42-81E4-90FAC192BFE1}"/>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11266243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aptop UI (no title)">
    <p:spTree>
      <p:nvGrpSpPr>
        <p:cNvPr id="1" name="Shape 322"/>
        <p:cNvGrpSpPr/>
        <p:nvPr/>
      </p:nvGrpSpPr>
      <p:grpSpPr>
        <a:xfrm>
          <a:off x="0" y="0"/>
          <a:ext cx="0" cy="0"/>
          <a:chOff x="0" y="0"/>
          <a:chExt cx="0" cy="0"/>
        </a:xfrm>
      </p:grpSpPr>
      <p:pic>
        <p:nvPicPr>
          <p:cNvPr id="8" name="Picture 7">
            <a:extLst>
              <a:ext uri="{FF2B5EF4-FFF2-40B4-BE49-F238E27FC236}">
                <a16:creationId xmlns:a16="http://schemas.microsoft.com/office/drawing/2014/main" id="{AF4847F1-E571-9E45-A744-2B726EAAF382}"/>
              </a:ext>
            </a:extLst>
          </p:cNvPr>
          <p:cNvPicPr>
            <a:picLocks noChangeAspect="1"/>
          </p:cNvPicPr>
          <p:nvPr/>
        </p:nvPicPr>
        <p:blipFill>
          <a:blip r:embed="rId2"/>
          <a:srcRect/>
          <a:stretch/>
        </p:blipFill>
        <p:spPr>
          <a:xfrm>
            <a:off x="500109" y="451945"/>
            <a:ext cx="8154598" cy="3962527"/>
          </a:xfrm>
          <a:prstGeom prst="rect">
            <a:avLst/>
          </a:prstGeom>
        </p:spPr>
      </p:pic>
      <p:sp>
        <p:nvSpPr>
          <p:cNvPr id="9" name="Picture Placeholder 7">
            <a:extLst>
              <a:ext uri="{FF2B5EF4-FFF2-40B4-BE49-F238E27FC236}">
                <a16:creationId xmlns:a16="http://schemas.microsoft.com/office/drawing/2014/main" id="{B8F0E1C1-7986-C04A-B386-13CC2CD249B8}"/>
              </a:ext>
            </a:extLst>
          </p:cNvPr>
          <p:cNvSpPr>
            <a:spLocks noGrp="1"/>
          </p:cNvSpPr>
          <p:nvPr>
            <p:ph type="pic" sz="quarter" idx="11"/>
          </p:nvPr>
        </p:nvSpPr>
        <p:spPr>
          <a:xfrm>
            <a:off x="1451043" y="710031"/>
            <a:ext cx="6241918" cy="3262300"/>
          </a:xfrm>
          <a:prstGeom prst="rect">
            <a:avLst/>
          </a:prstGeom>
          <a:ln w="6350">
            <a:noFill/>
          </a:ln>
        </p:spPr>
        <p:txBody>
          <a:bodyPr/>
          <a:lstStyle>
            <a:lvl1pPr marL="0" indent="0" algn="ctr">
              <a:buNone/>
              <a:defRPr>
                <a:solidFill>
                  <a:schemeClr val="bg1">
                    <a:lumMod val="50000"/>
                  </a:schemeClr>
                </a:solidFill>
              </a:defRPr>
            </a:lvl1pPr>
          </a:lstStyle>
          <a:p>
            <a:r>
              <a:rPr lang="en-US" dirty="0"/>
              <a:t>Click icon to add picture</a:t>
            </a:r>
          </a:p>
        </p:txBody>
      </p:sp>
    </p:spTree>
    <p:extLst>
      <p:ext uri="{BB962C8B-B14F-4D97-AF65-F5344CB8AC3E}">
        <p14:creationId xmlns:p14="http://schemas.microsoft.com/office/powerpoint/2010/main" val="38430073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Laptop + Mobile UI">
    <p:spTree>
      <p:nvGrpSpPr>
        <p:cNvPr id="1" name="Shape 322"/>
        <p:cNvGrpSpPr/>
        <p:nvPr/>
      </p:nvGrpSpPr>
      <p:grpSpPr>
        <a:xfrm>
          <a:off x="0" y="0"/>
          <a:ext cx="0" cy="0"/>
          <a:chOff x="0" y="0"/>
          <a:chExt cx="0" cy="0"/>
        </a:xfrm>
      </p:grpSpPr>
      <p:pic>
        <p:nvPicPr>
          <p:cNvPr id="8" name="Picture 7">
            <a:extLst>
              <a:ext uri="{FF2B5EF4-FFF2-40B4-BE49-F238E27FC236}">
                <a16:creationId xmlns:a16="http://schemas.microsoft.com/office/drawing/2014/main" id="{AF4847F1-E571-9E45-A744-2B726EAAF382}"/>
              </a:ext>
            </a:extLst>
          </p:cNvPr>
          <p:cNvPicPr>
            <a:picLocks noChangeAspect="1"/>
          </p:cNvPicPr>
          <p:nvPr/>
        </p:nvPicPr>
        <p:blipFill>
          <a:blip r:embed="rId2"/>
          <a:srcRect/>
          <a:stretch/>
        </p:blipFill>
        <p:spPr>
          <a:xfrm>
            <a:off x="1850136" y="966748"/>
            <a:ext cx="6798563" cy="3485400"/>
          </a:xfrm>
          <a:prstGeom prst="rect">
            <a:avLst/>
          </a:prstGeom>
        </p:spPr>
      </p:pic>
      <p:sp>
        <p:nvSpPr>
          <p:cNvPr id="9" name="Picture Placeholder 7">
            <a:extLst>
              <a:ext uri="{FF2B5EF4-FFF2-40B4-BE49-F238E27FC236}">
                <a16:creationId xmlns:a16="http://schemas.microsoft.com/office/drawing/2014/main" id="{B8F0E1C1-7986-C04A-B386-13CC2CD249B8}"/>
              </a:ext>
            </a:extLst>
          </p:cNvPr>
          <p:cNvSpPr>
            <a:spLocks noGrp="1"/>
          </p:cNvSpPr>
          <p:nvPr>
            <p:ph type="pic" sz="quarter" idx="11"/>
          </p:nvPr>
        </p:nvSpPr>
        <p:spPr>
          <a:xfrm>
            <a:off x="2649916" y="1166649"/>
            <a:ext cx="5201313" cy="2937642"/>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pic>
        <p:nvPicPr>
          <p:cNvPr id="5" name="Picture 4">
            <a:extLst>
              <a:ext uri="{FF2B5EF4-FFF2-40B4-BE49-F238E27FC236}">
                <a16:creationId xmlns:a16="http://schemas.microsoft.com/office/drawing/2014/main" id="{8D35B987-2AB1-7040-8BB7-CD030D6BAAC3}"/>
              </a:ext>
            </a:extLst>
          </p:cNvPr>
          <p:cNvPicPr>
            <a:picLocks noChangeAspect="1"/>
          </p:cNvPicPr>
          <p:nvPr/>
        </p:nvPicPr>
        <p:blipFill>
          <a:blip r:embed="rId3"/>
          <a:stretch>
            <a:fillRect/>
          </a:stretch>
        </p:blipFill>
        <p:spPr>
          <a:xfrm>
            <a:off x="0" y="1182416"/>
            <a:ext cx="2460496" cy="4034658"/>
          </a:xfrm>
          <a:prstGeom prst="rect">
            <a:avLst/>
          </a:prstGeom>
        </p:spPr>
      </p:pic>
      <p:sp>
        <p:nvSpPr>
          <p:cNvPr id="6" name="Picture Placeholder 7">
            <a:extLst>
              <a:ext uri="{FF2B5EF4-FFF2-40B4-BE49-F238E27FC236}">
                <a16:creationId xmlns:a16="http://schemas.microsoft.com/office/drawing/2014/main" id="{1B3198FC-A128-5A42-9B58-A375768BB8F9}"/>
              </a:ext>
            </a:extLst>
          </p:cNvPr>
          <p:cNvSpPr>
            <a:spLocks noGrp="1"/>
          </p:cNvSpPr>
          <p:nvPr>
            <p:ph type="pic" sz="quarter" idx="12"/>
          </p:nvPr>
        </p:nvSpPr>
        <p:spPr>
          <a:xfrm flipH="1">
            <a:off x="597605" y="2071220"/>
            <a:ext cx="1279476" cy="2242600"/>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7" name="Title Placeholder 4">
            <a:extLst>
              <a:ext uri="{FF2B5EF4-FFF2-40B4-BE49-F238E27FC236}">
                <a16:creationId xmlns:a16="http://schemas.microsoft.com/office/drawing/2014/main" id="{3E184035-60FB-CA42-81E4-90FAC192BFE1}"/>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3672123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aptop + Mobile UI (no title)">
    <p:spTree>
      <p:nvGrpSpPr>
        <p:cNvPr id="1" name="Shape 322"/>
        <p:cNvGrpSpPr/>
        <p:nvPr/>
      </p:nvGrpSpPr>
      <p:grpSpPr>
        <a:xfrm>
          <a:off x="0" y="0"/>
          <a:ext cx="0" cy="0"/>
          <a:chOff x="0" y="0"/>
          <a:chExt cx="0" cy="0"/>
        </a:xfrm>
      </p:grpSpPr>
      <p:pic>
        <p:nvPicPr>
          <p:cNvPr id="8" name="Picture 7">
            <a:extLst>
              <a:ext uri="{FF2B5EF4-FFF2-40B4-BE49-F238E27FC236}">
                <a16:creationId xmlns:a16="http://schemas.microsoft.com/office/drawing/2014/main" id="{AF4847F1-E571-9E45-A744-2B726EAAF382}"/>
              </a:ext>
            </a:extLst>
          </p:cNvPr>
          <p:cNvPicPr>
            <a:picLocks noChangeAspect="1"/>
          </p:cNvPicPr>
          <p:nvPr/>
        </p:nvPicPr>
        <p:blipFill>
          <a:blip r:embed="rId2"/>
          <a:srcRect/>
          <a:stretch/>
        </p:blipFill>
        <p:spPr>
          <a:xfrm>
            <a:off x="1625598" y="505515"/>
            <a:ext cx="7175504" cy="3982405"/>
          </a:xfrm>
          <a:prstGeom prst="rect">
            <a:avLst/>
          </a:prstGeom>
        </p:spPr>
      </p:pic>
      <p:sp>
        <p:nvSpPr>
          <p:cNvPr id="9" name="Picture Placeholder 7">
            <a:extLst>
              <a:ext uri="{FF2B5EF4-FFF2-40B4-BE49-F238E27FC236}">
                <a16:creationId xmlns:a16="http://schemas.microsoft.com/office/drawing/2014/main" id="{B8F0E1C1-7986-C04A-B386-13CC2CD249B8}"/>
              </a:ext>
            </a:extLst>
          </p:cNvPr>
          <p:cNvSpPr>
            <a:spLocks noGrp="1"/>
          </p:cNvSpPr>
          <p:nvPr>
            <p:ph type="pic" sz="quarter" idx="11"/>
          </p:nvPr>
        </p:nvSpPr>
        <p:spPr>
          <a:xfrm>
            <a:off x="2464677" y="734747"/>
            <a:ext cx="5503394" cy="3332757"/>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a:t>Click icon to add picture</a:t>
            </a:r>
          </a:p>
        </p:txBody>
      </p:sp>
      <p:pic>
        <p:nvPicPr>
          <p:cNvPr id="5" name="Picture 4">
            <a:extLst>
              <a:ext uri="{FF2B5EF4-FFF2-40B4-BE49-F238E27FC236}">
                <a16:creationId xmlns:a16="http://schemas.microsoft.com/office/drawing/2014/main" id="{8D35B987-2AB1-7040-8BB7-CD030D6BAAC3}"/>
              </a:ext>
            </a:extLst>
          </p:cNvPr>
          <p:cNvPicPr>
            <a:picLocks noChangeAspect="1"/>
          </p:cNvPicPr>
          <p:nvPr/>
        </p:nvPicPr>
        <p:blipFill>
          <a:blip r:embed="rId3"/>
          <a:stretch>
            <a:fillRect/>
          </a:stretch>
        </p:blipFill>
        <p:spPr>
          <a:xfrm>
            <a:off x="0" y="1198181"/>
            <a:ext cx="2460496" cy="4034658"/>
          </a:xfrm>
          <a:prstGeom prst="rect">
            <a:avLst/>
          </a:prstGeom>
        </p:spPr>
      </p:pic>
      <p:sp>
        <p:nvSpPr>
          <p:cNvPr id="6" name="Picture Placeholder 7">
            <a:extLst>
              <a:ext uri="{FF2B5EF4-FFF2-40B4-BE49-F238E27FC236}">
                <a16:creationId xmlns:a16="http://schemas.microsoft.com/office/drawing/2014/main" id="{1B3198FC-A128-5A42-9B58-A375768BB8F9}"/>
              </a:ext>
            </a:extLst>
          </p:cNvPr>
          <p:cNvSpPr>
            <a:spLocks noGrp="1"/>
          </p:cNvSpPr>
          <p:nvPr>
            <p:ph type="pic" sz="quarter" idx="12"/>
          </p:nvPr>
        </p:nvSpPr>
        <p:spPr>
          <a:xfrm flipH="1">
            <a:off x="597605" y="2086985"/>
            <a:ext cx="1279476" cy="2242600"/>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a:t>Click icon to add picture</a:t>
            </a:r>
          </a:p>
        </p:txBody>
      </p:sp>
    </p:spTree>
    <p:extLst>
      <p:ext uri="{BB962C8B-B14F-4D97-AF65-F5344CB8AC3E}">
        <p14:creationId xmlns:p14="http://schemas.microsoft.com/office/powerpoint/2010/main" val="42102099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 Mobile UI">
    <p:spTree>
      <p:nvGrpSpPr>
        <p:cNvPr id="1" name="Shape 322"/>
        <p:cNvGrpSpPr/>
        <p:nvPr/>
      </p:nvGrpSpPr>
      <p:grpSpPr>
        <a:xfrm>
          <a:off x="0" y="0"/>
          <a:ext cx="0" cy="0"/>
          <a:chOff x="0" y="0"/>
          <a:chExt cx="0" cy="0"/>
        </a:xfrm>
      </p:grpSpPr>
      <p:pic>
        <p:nvPicPr>
          <p:cNvPr id="5" name="Picture 4">
            <a:extLst>
              <a:ext uri="{FF2B5EF4-FFF2-40B4-BE49-F238E27FC236}">
                <a16:creationId xmlns:a16="http://schemas.microsoft.com/office/drawing/2014/main" id="{A29D2F8E-FCB3-BB4B-B26C-6D3AA75423A3}"/>
              </a:ext>
            </a:extLst>
          </p:cNvPr>
          <p:cNvPicPr>
            <a:picLocks noChangeAspect="1"/>
          </p:cNvPicPr>
          <p:nvPr/>
        </p:nvPicPr>
        <p:blipFill>
          <a:blip r:embed="rId2"/>
          <a:srcRect/>
          <a:stretch/>
        </p:blipFill>
        <p:spPr>
          <a:xfrm>
            <a:off x="1171647" y="973293"/>
            <a:ext cx="1625938" cy="3475440"/>
          </a:xfrm>
          <a:prstGeom prst="rect">
            <a:avLst/>
          </a:prstGeom>
        </p:spPr>
      </p:pic>
      <p:sp>
        <p:nvSpPr>
          <p:cNvPr id="6" name="Picture Placeholder 7">
            <a:extLst>
              <a:ext uri="{FF2B5EF4-FFF2-40B4-BE49-F238E27FC236}">
                <a16:creationId xmlns:a16="http://schemas.microsoft.com/office/drawing/2014/main" id="{F9DAF297-0082-D745-88E3-659C15656965}"/>
              </a:ext>
            </a:extLst>
          </p:cNvPr>
          <p:cNvSpPr>
            <a:spLocks noGrp="1"/>
          </p:cNvSpPr>
          <p:nvPr>
            <p:ph type="pic" sz="quarter" idx="11"/>
          </p:nvPr>
        </p:nvSpPr>
        <p:spPr>
          <a:xfrm flipH="1">
            <a:off x="1291573" y="1479502"/>
            <a:ext cx="1402976" cy="245382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pic>
        <p:nvPicPr>
          <p:cNvPr id="13" name="Picture 12">
            <a:extLst>
              <a:ext uri="{FF2B5EF4-FFF2-40B4-BE49-F238E27FC236}">
                <a16:creationId xmlns:a16="http://schemas.microsoft.com/office/drawing/2014/main" id="{9EAE404A-9C29-5545-ACB1-C087D2802290}"/>
              </a:ext>
            </a:extLst>
          </p:cNvPr>
          <p:cNvPicPr>
            <a:picLocks noChangeAspect="1"/>
          </p:cNvPicPr>
          <p:nvPr/>
        </p:nvPicPr>
        <p:blipFill>
          <a:blip r:embed="rId2"/>
          <a:srcRect/>
          <a:stretch/>
        </p:blipFill>
        <p:spPr>
          <a:xfrm>
            <a:off x="3759030" y="973293"/>
            <a:ext cx="1625938" cy="3475440"/>
          </a:xfrm>
          <a:prstGeom prst="rect">
            <a:avLst/>
          </a:prstGeom>
        </p:spPr>
      </p:pic>
      <p:sp>
        <p:nvSpPr>
          <p:cNvPr id="14" name="Picture Placeholder 7">
            <a:extLst>
              <a:ext uri="{FF2B5EF4-FFF2-40B4-BE49-F238E27FC236}">
                <a16:creationId xmlns:a16="http://schemas.microsoft.com/office/drawing/2014/main" id="{B1802BA1-0407-2049-BF0E-B763C3357062}"/>
              </a:ext>
            </a:extLst>
          </p:cNvPr>
          <p:cNvSpPr>
            <a:spLocks noGrp="1"/>
          </p:cNvSpPr>
          <p:nvPr>
            <p:ph type="pic" sz="quarter" idx="12"/>
          </p:nvPr>
        </p:nvSpPr>
        <p:spPr>
          <a:xfrm flipH="1">
            <a:off x="3870513" y="1479502"/>
            <a:ext cx="1402976" cy="245382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pic>
        <p:nvPicPr>
          <p:cNvPr id="15" name="Picture 14">
            <a:extLst>
              <a:ext uri="{FF2B5EF4-FFF2-40B4-BE49-F238E27FC236}">
                <a16:creationId xmlns:a16="http://schemas.microsoft.com/office/drawing/2014/main" id="{12D8B31D-64A8-D048-A2B2-C0B06325CBDB}"/>
              </a:ext>
            </a:extLst>
          </p:cNvPr>
          <p:cNvPicPr>
            <a:picLocks noChangeAspect="1"/>
          </p:cNvPicPr>
          <p:nvPr/>
        </p:nvPicPr>
        <p:blipFill>
          <a:blip r:embed="rId2"/>
          <a:srcRect/>
          <a:stretch/>
        </p:blipFill>
        <p:spPr>
          <a:xfrm>
            <a:off x="6346416" y="973293"/>
            <a:ext cx="1625938" cy="3475440"/>
          </a:xfrm>
          <a:prstGeom prst="rect">
            <a:avLst/>
          </a:prstGeom>
        </p:spPr>
      </p:pic>
      <p:sp>
        <p:nvSpPr>
          <p:cNvPr id="16" name="Picture Placeholder 7">
            <a:extLst>
              <a:ext uri="{FF2B5EF4-FFF2-40B4-BE49-F238E27FC236}">
                <a16:creationId xmlns:a16="http://schemas.microsoft.com/office/drawing/2014/main" id="{2832E651-265D-AE49-AE7B-FBB8A06F135B}"/>
              </a:ext>
            </a:extLst>
          </p:cNvPr>
          <p:cNvSpPr>
            <a:spLocks noGrp="1"/>
          </p:cNvSpPr>
          <p:nvPr>
            <p:ph type="pic" sz="quarter" idx="13"/>
          </p:nvPr>
        </p:nvSpPr>
        <p:spPr>
          <a:xfrm flipH="1">
            <a:off x="6465217" y="1479502"/>
            <a:ext cx="1402976" cy="245382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9" name="Title Placeholder 4">
            <a:extLst>
              <a:ext uri="{FF2B5EF4-FFF2-40B4-BE49-F238E27FC236}">
                <a16:creationId xmlns:a16="http://schemas.microsoft.com/office/drawing/2014/main" id="{207CFBB0-D1F5-5B46-A730-B8EF619BA4EA}"/>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20008907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 Mobile UI w/ Captions">
    <p:spTree>
      <p:nvGrpSpPr>
        <p:cNvPr id="1" name="Shape 322"/>
        <p:cNvGrpSpPr/>
        <p:nvPr/>
      </p:nvGrpSpPr>
      <p:grpSpPr>
        <a:xfrm>
          <a:off x="0" y="0"/>
          <a:ext cx="0" cy="0"/>
          <a:chOff x="0" y="0"/>
          <a:chExt cx="0" cy="0"/>
        </a:xfrm>
      </p:grpSpPr>
      <p:pic>
        <p:nvPicPr>
          <p:cNvPr id="5" name="Picture 4">
            <a:extLst>
              <a:ext uri="{FF2B5EF4-FFF2-40B4-BE49-F238E27FC236}">
                <a16:creationId xmlns:a16="http://schemas.microsoft.com/office/drawing/2014/main" id="{A29D2F8E-FCB3-BB4B-B26C-6D3AA75423A3}"/>
              </a:ext>
            </a:extLst>
          </p:cNvPr>
          <p:cNvPicPr>
            <a:picLocks noChangeAspect="1"/>
          </p:cNvPicPr>
          <p:nvPr/>
        </p:nvPicPr>
        <p:blipFill>
          <a:blip r:embed="rId2"/>
          <a:srcRect/>
          <a:stretch/>
        </p:blipFill>
        <p:spPr>
          <a:xfrm>
            <a:off x="1171647" y="899720"/>
            <a:ext cx="1543469" cy="3299163"/>
          </a:xfrm>
          <a:prstGeom prst="rect">
            <a:avLst/>
          </a:prstGeom>
        </p:spPr>
      </p:pic>
      <p:sp>
        <p:nvSpPr>
          <p:cNvPr id="6" name="Picture Placeholder 7">
            <a:extLst>
              <a:ext uri="{FF2B5EF4-FFF2-40B4-BE49-F238E27FC236}">
                <a16:creationId xmlns:a16="http://schemas.microsoft.com/office/drawing/2014/main" id="{F9DAF297-0082-D745-88E3-659C15656965}"/>
              </a:ext>
            </a:extLst>
          </p:cNvPr>
          <p:cNvSpPr>
            <a:spLocks noGrp="1"/>
          </p:cNvSpPr>
          <p:nvPr>
            <p:ph type="pic" sz="quarter" idx="11"/>
          </p:nvPr>
        </p:nvSpPr>
        <p:spPr>
          <a:xfrm flipH="1">
            <a:off x="1286317" y="1379654"/>
            <a:ext cx="1331816" cy="232936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9" name="Text Placeholder 2">
            <a:extLst>
              <a:ext uri="{FF2B5EF4-FFF2-40B4-BE49-F238E27FC236}">
                <a16:creationId xmlns:a16="http://schemas.microsoft.com/office/drawing/2014/main" id="{C800D490-A52B-B74F-9F2B-0EC6700AC6A3}"/>
              </a:ext>
            </a:extLst>
          </p:cNvPr>
          <p:cNvSpPr>
            <a:spLocks noGrp="1"/>
          </p:cNvSpPr>
          <p:nvPr>
            <p:ph type="body" sz="quarter" idx="14" hasCustomPrompt="1"/>
          </p:nvPr>
        </p:nvSpPr>
        <p:spPr>
          <a:xfrm>
            <a:off x="1203763" y="4262273"/>
            <a:ext cx="1796940" cy="657555"/>
          </a:xfrm>
          <a:prstGeom prst="rect">
            <a:avLst/>
          </a:prstGeom>
        </p:spPr>
        <p:txBody>
          <a:bodyPr lIns="0" rIns="0">
            <a:normAutofit/>
          </a:bodyPr>
          <a:lstStyle>
            <a:lvl1pPr marL="0" indent="0" algn="l">
              <a:lnSpc>
                <a:spcPct val="120000"/>
              </a:lnSpc>
              <a:buNone/>
              <a:defRPr lang="en-US" sz="1500" b="1" i="0">
                <a:solidFill>
                  <a:schemeClr val="accent6"/>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Insert caption</a:t>
            </a:r>
          </a:p>
        </p:txBody>
      </p:sp>
      <p:sp>
        <p:nvSpPr>
          <p:cNvPr id="10" name="Text Placeholder 2">
            <a:extLst>
              <a:ext uri="{FF2B5EF4-FFF2-40B4-BE49-F238E27FC236}">
                <a16:creationId xmlns:a16="http://schemas.microsoft.com/office/drawing/2014/main" id="{706F4938-60CE-E348-AD25-C8DD51E6F23F}"/>
              </a:ext>
            </a:extLst>
          </p:cNvPr>
          <p:cNvSpPr>
            <a:spLocks noGrp="1"/>
          </p:cNvSpPr>
          <p:nvPr>
            <p:ph type="body" sz="quarter" idx="15" hasCustomPrompt="1"/>
          </p:nvPr>
        </p:nvSpPr>
        <p:spPr>
          <a:xfrm>
            <a:off x="3810000" y="4262273"/>
            <a:ext cx="1796940" cy="657555"/>
          </a:xfrm>
          <a:prstGeom prst="rect">
            <a:avLst/>
          </a:prstGeom>
        </p:spPr>
        <p:txBody>
          <a:bodyPr lIns="0" rIns="0">
            <a:normAutofit/>
          </a:bodyPr>
          <a:lstStyle>
            <a:lvl1pPr marL="0" indent="0" algn="l">
              <a:lnSpc>
                <a:spcPct val="120000"/>
              </a:lnSpc>
              <a:buNone/>
              <a:defRPr lang="en-US" sz="1500" b="1" i="0">
                <a:solidFill>
                  <a:schemeClr val="accent6"/>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Insert caption</a:t>
            </a:r>
          </a:p>
        </p:txBody>
      </p:sp>
      <p:sp>
        <p:nvSpPr>
          <p:cNvPr id="11" name="Text Placeholder 2">
            <a:extLst>
              <a:ext uri="{FF2B5EF4-FFF2-40B4-BE49-F238E27FC236}">
                <a16:creationId xmlns:a16="http://schemas.microsoft.com/office/drawing/2014/main" id="{26873AE6-B775-AB46-92CA-E8A26C7B9296}"/>
              </a:ext>
            </a:extLst>
          </p:cNvPr>
          <p:cNvSpPr>
            <a:spLocks noGrp="1"/>
          </p:cNvSpPr>
          <p:nvPr>
            <p:ph type="body" sz="quarter" idx="16" hasCustomPrompt="1"/>
          </p:nvPr>
        </p:nvSpPr>
        <p:spPr>
          <a:xfrm>
            <a:off x="6408684" y="4262273"/>
            <a:ext cx="1796940" cy="657555"/>
          </a:xfrm>
          <a:prstGeom prst="rect">
            <a:avLst/>
          </a:prstGeom>
        </p:spPr>
        <p:txBody>
          <a:bodyPr lIns="0" rIns="0">
            <a:normAutofit/>
          </a:bodyPr>
          <a:lstStyle>
            <a:lvl1pPr marL="0" indent="0" algn="l">
              <a:lnSpc>
                <a:spcPct val="120000"/>
              </a:lnSpc>
              <a:buNone/>
              <a:defRPr lang="en-US" sz="1500" b="1" i="0">
                <a:solidFill>
                  <a:schemeClr val="accent6"/>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Insert caption</a:t>
            </a:r>
          </a:p>
        </p:txBody>
      </p:sp>
      <p:pic>
        <p:nvPicPr>
          <p:cNvPr id="12" name="Picture 11">
            <a:extLst>
              <a:ext uri="{FF2B5EF4-FFF2-40B4-BE49-F238E27FC236}">
                <a16:creationId xmlns:a16="http://schemas.microsoft.com/office/drawing/2014/main" id="{FFDE8951-302F-2649-BB48-17C9383C5059}"/>
              </a:ext>
            </a:extLst>
          </p:cNvPr>
          <p:cNvPicPr>
            <a:picLocks noChangeAspect="1"/>
          </p:cNvPicPr>
          <p:nvPr/>
        </p:nvPicPr>
        <p:blipFill>
          <a:blip r:embed="rId2"/>
          <a:srcRect/>
          <a:stretch/>
        </p:blipFill>
        <p:spPr>
          <a:xfrm>
            <a:off x="3800267" y="899720"/>
            <a:ext cx="1543469" cy="3299163"/>
          </a:xfrm>
          <a:prstGeom prst="rect">
            <a:avLst/>
          </a:prstGeom>
        </p:spPr>
      </p:pic>
      <p:sp>
        <p:nvSpPr>
          <p:cNvPr id="17" name="Picture Placeholder 7">
            <a:extLst>
              <a:ext uri="{FF2B5EF4-FFF2-40B4-BE49-F238E27FC236}">
                <a16:creationId xmlns:a16="http://schemas.microsoft.com/office/drawing/2014/main" id="{EB700EDE-8020-E147-81E2-67515B9B5614}"/>
              </a:ext>
            </a:extLst>
          </p:cNvPr>
          <p:cNvSpPr>
            <a:spLocks noGrp="1"/>
          </p:cNvSpPr>
          <p:nvPr>
            <p:ph type="pic" sz="quarter" idx="17"/>
          </p:nvPr>
        </p:nvSpPr>
        <p:spPr>
          <a:xfrm flipH="1">
            <a:off x="3911347" y="1379654"/>
            <a:ext cx="1331816" cy="232936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pic>
        <p:nvPicPr>
          <p:cNvPr id="18" name="Picture 17">
            <a:extLst>
              <a:ext uri="{FF2B5EF4-FFF2-40B4-BE49-F238E27FC236}">
                <a16:creationId xmlns:a16="http://schemas.microsoft.com/office/drawing/2014/main" id="{7EF92D93-3626-B642-B7B3-42661BB5234D}"/>
              </a:ext>
            </a:extLst>
          </p:cNvPr>
          <p:cNvPicPr>
            <a:picLocks noChangeAspect="1"/>
          </p:cNvPicPr>
          <p:nvPr/>
        </p:nvPicPr>
        <p:blipFill>
          <a:blip r:embed="rId2"/>
          <a:srcRect/>
          <a:stretch/>
        </p:blipFill>
        <p:spPr>
          <a:xfrm>
            <a:off x="6400801" y="899720"/>
            <a:ext cx="1543469" cy="3299163"/>
          </a:xfrm>
          <a:prstGeom prst="rect">
            <a:avLst/>
          </a:prstGeom>
        </p:spPr>
      </p:pic>
      <p:sp>
        <p:nvSpPr>
          <p:cNvPr id="19" name="Picture Placeholder 7">
            <a:extLst>
              <a:ext uri="{FF2B5EF4-FFF2-40B4-BE49-F238E27FC236}">
                <a16:creationId xmlns:a16="http://schemas.microsoft.com/office/drawing/2014/main" id="{19148CC4-B588-D340-B920-6A2B54D25ECD}"/>
              </a:ext>
            </a:extLst>
          </p:cNvPr>
          <p:cNvSpPr>
            <a:spLocks noGrp="1"/>
          </p:cNvSpPr>
          <p:nvPr>
            <p:ph type="pic" sz="quarter" idx="18"/>
          </p:nvPr>
        </p:nvSpPr>
        <p:spPr>
          <a:xfrm flipH="1">
            <a:off x="6515472" y="1379654"/>
            <a:ext cx="1331816" cy="232936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13" name="Title Placeholder 4">
            <a:extLst>
              <a:ext uri="{FF2B5EF4-FFF2-40B4-BE49-F238E27FC236}">
                <a16:creationId xmlns:a16="http://schemas.microsoft.com/office/drawing/2014/main" id="{5BDF0F4D-6C44-3642-897F-310499E82039}"/>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10812963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 Mobile UI (no title)">
    <p:spTree>
      <p:nvGrpSpPr>
        <p:cNvPr id="1" name="Shape 322"/>
        <p:cNvGrpSpPr/>
        <p:nvPr/>
      </p:nvGrpSpPr>
      <p:grpSpPr>
        <a:xfrm>
          <a:off x="0" y="0"/>
          <a:ext cx="0" cy="0"/>
          <a:chOff x="0" y="0"/>
          <a:chExt cx="0" cy="0"/>
        </a:xfrm>
      </p:grpSpPr>
      <p:pic>
        <p:nvPicPr>
          <p:cNvPr id="5" name="Picture 4">
            <a:extLst>
              <a:ext uri="{FF2B5EF4-FFF2-40B4-BE49-F238E27FC236}">
                <a16:creationId xmlns:a16="http://schemas.microsoft.com/office/drawing/2014/main" id="{A29D2F8E-FCB3-BB4B-B26C-6D3AA75423A3}"/>
              </a:ext>
            </a:extLst>
          </p:cNvPr>
          <p:cNvPicPr>
            <a:picLocks noChangeAspect="1"/>
          </p:cNvPicPr>
          <p:nvPr/>
        </p:nvPicPr>
        <p:blipFill>
          <a:blip r:embed="rId2"/>
          <a:srcRect/>
          <a:stretch/>
        </p:blipFill>
        <p:spPr>
          <a:xfrm>
            <a:off x="1016248" y="436179"/>
            <a:ext cx="1936734" cy="4139764"/>
          </a:xfrm>
          <a:prstGeom prst="rect">
            <a:avLst/>
          </a:prstGeom>
        </p:spPr>
      </p:pic>
      <p:sp>
        <p:nvSpPr>
          <p:cNvPr id="6" name="Picture Placeholder 7">
            <a:extLst>
              <a:ext uri="{FF2B5EF4-FFF2-40B4-BE49-F238E27FC236}">
                <a16:creationId xmlns:a16="http://schemas.microsoft.com/office/drawing/2014/main" id="{F9DAF297-0082-D745-88E3-659C15656965}"/>
              </a:ext>
            </a:extLst>
          </p:cNvPr>
          <p:cNvSpPr>
            <a:spLocks noGrp="1"/>
          </p:cNvSpPr>
          <p:nvPr>
            <p:ph type="pic" sz="quarter" idx="11"/>
          </p:nvPr>
        </p:nvSpPr>
        <p:spPr>
          <a:xfrm flipH="1">
            <a:off x="1157485" y="1040028"/>
            <a:ext cx="1671152" cy="2922870"/>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a:t>Click icon to add picture</a:t>
            </a:r>
          </a:p>
        </p:txBody>
      </p:sp>
      <p:pic>
        <p:nvPicPr>
          <p:cNvPr id="13" name="Picture 12">
            <a:extLst>
              <a:ext uri="{FF2B5EF4-FFF2-40B4-BE49-F238E27FC236}">
                <a16:creationId xmlns:a16="http://schemas.microsoft.com/office/drawing/2014/main" id="{9EAE404A-9C29-5545-ACB1-C087D2802290}"/>
              </a:ext>
            </a:extLst>
          </p:cNvPr>
          <p:cNvPicPr>
            <a:picLocks noChangeAspect="1"/>
          </p:cNvPicPr>
          <p:nvPr/>
        </p:nvPicPr>
        <p:blipFill>
          <a:blip r:embed="rId2"/>
          <a:srcRect/>
          <a:stretch/>
        </p:blipFill>
        <p:spPr>
          <a:xfrm>
            <a:off x="3603633" y="436179"/>
            <a:ext cx="1936734" cy="4139764"/>
          </a:xfrm>
          <a:prstGeom prst="rect">
            <a:avLst/>
          </a:prstGeom>
        </p:spPr>
      </p:pic>
      <p:sp>
        <p:nvSpPr>
          <p:cNvPr id="14" name="Picture Placeholder 7">
            <a:extLst>
              <a:ext uri="{FF2B5EF4-FFF2-40B4-BE49-F238E27FC236}">
                <a16:creationId xmlns:a16="http://schemas.microsoft.com/office/drawing/2014/main" id="{B1802BA1-0407-2049-BF0E-B763C3357062}"/>
              </a:ext>
            </a:extLst>
          </p:cNvPr>
          <p:cNvSpPr>
            <a:spLocks noGrp="1"/>
          </p:cNvSpPr>
          <p:nvPr>
            <p:ph type="pic" sz="quarter" idx="12"/>
          </p:nvPr>
        </p:nvSpPr>
        <p:spPr>
          <a:xfrm flipH="1">
            <a:off x="3741679" y="1040028"/>
            <a:ext cx="1671152" cy="2922870"/>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a:t>Click icon to add picture</a:t>
            </a:r>
          </a:p>
        </p:txBody>
      </p:sp>
      <p:pic>
        <p:nvPicPr>
          <p:cNvPr id="15" name="Picture 14">
            <a:extLst>
              <a:ext uri="{FF2B5EF4-FFF2-40B4-BE49-F238E27FC236}">
                <a16:creationId xmlns:a16="http://schemas.microsoft.com/office/drawing/2014/main" id="{12D8B31D-64A8-D048-A2B2-C0B06325CBDB}"/>
              </a:ext>
            </a:extLst>
          </p:cNvPr>
          <p:cNvPicPr>
            <a:picLocks noChangeAspect="1"/>
          </p:cNvPicPr>
          <p:nvPr/>
        </p:nvPicPr>
        <p:blipFill>
          <a:blip r:embed="rId2"/>
          <a:srcRect/>
          <a:stretch/>
        </p:blipFill>
        <p:spPr>
          <a:xfrm>
            <a:off x="6191017" y="436179"/>
            <a:ext cx="1936734" cy="4139764"/>
          </a:xfrm>
          <a:prstGeom prst="rect">
            <a:avLst/>
          </a:prstGeom>
        </p:spPr>
      </p:pic>
      <p:sp>
        <p:nvSpPr>
          <p:cNvPr id="16" name="Picture Placeholder 7">
            <a:extLst>
              <a:ext uri="{FF2B5EF4-FFF2-40B4-BE49-F238E27FC236}">
                <a16:creationId xmlns:a16="http://schemas.microsoft.com/office/drawing/2014/main" id="{2832E651-265D-AE49-AE7B-FBB8A06F135B}"/>
              </a:ext>
            </a:extLst>
          </p:cNvPr>
          <p:cNvSpPr>
            <a:spLocks noGrp="1"/>
          </p:cNvSpPr>
          <p:nvPr>
            <p:ph type="pic" sz="quarter" idx="13"/>
          </p:nvPr>
        </p:nvSpPr>
        <p:spPr>
          <a:xfrm flipH="1">
            <a:off x="6331129" y="1040028"/>
            <a:ext cx="1671152" cy="2922870"/>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a:t>Click icon to add picture</a:t>
            </a:r>
          </a:p>
        </p:txBody>
      </p:sp>
    </p:spTree>
    <p:extLst>
      <p:ext uri="{BB962C8B-B14F-4D97-AF65-F5344CB8AC3E}">
        <p14:creationId xmlns:p14="http://schemas.microsoft.com/office/powerpoint/2010/main" val="20091181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without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1358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7" name="Title Placeholder 4">
            <a:extLst>
              <a:ext uri="{FF2B5EF4-FFF2-40B4-BE49-F238E27FC236}">
                <a16:creationId xmlns:a16="http://schemas.microsoft.com/office/drawing/2014/main" id="{D1E6DB9C-9875-2946-A828-C8D7CCC905FD}"/>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dirty="0"/>
              <a:t>Click to edit Master title style</a:t>
            </a:r>
          </a:p>
        </p:txBody>
      </p:sp>
    </p:spTree>
    <p:extLst>
      <p:ext uri="{BB962C8B-B14F-4D97-AF65-F5344CB8AC3E}">
        <p14:creationId xmlns:p14="http://schemas.microsoft.com/office/powerpoint/2010/main" val="38319686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 Photo with 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E7DA425-DD04-6348-A676-3280BC632800}"/>
              </a:ext>
            </a:extLst>
          </p:cNvPr>
          <p:cNvSpPr>
            <a:spLocks noGrp="1"/>
          </p:cNvSpPr>
          <p:nvPr>
            <p:ph type="pic" sz="quarter" idx="10"/>
          </p:nvPr>
        </p:nvSpPr>
        <p:spPr>
          <a:xfrm>
            <a:off x="342900" y="940676"/>
            <a:ext cx="8458200" cy="3650374"/>
          </a:xfrm>
          <a:prstGeom prst="rect">
            <a:avLst/>
          </a:prstGeom>
          <a:ln w="6350">
            <a:solidFill>
              <a:schemeClr val="bg1">
                <a:lumMod val="75000"/>
              </a:schemeClr>
            </a:solidFill>
          </a:ln>
        </p:spPr>
        <p:txBody>
          <a:bodyPr/>
          <a:lstStyle>
            <a:lvl1pPr marL="0" indent="0" algn="ctr">
              <a:buNone/>
              <a:defRPr>
                <a:solidFill>
                  <a:schemeClr val="bg1">
                    <a:lumMod val="50000"/>
                  </a:schemeClr>
                </a:solidFill>
              </a:defRPr>
            </a:lvl1pPr>
          </a:lstStyle>
          <a:p>
            <a:r>
              <a:rPr lang="en-US"/>
              <a:t>Click icon to add picture</a:t>
            </a:r>
          </a:p>
        </p:txBody>
      </p:sp>
      <p:sp>
        <p:nvSpPr>
          <p:cNvPr id="5" name="Title Placeholder 4">
            <a:extLst>
              <a:ext uri="{FF2B5EF4-FFF2-40B4-BE49-F238E27FC236}">
                <a16:creationId xmlns:a16="http://schemas.microsoft.com/office/drawing/2014/main" id="{545EA2CD-C4AF-6749-A701-C8B1014F89A8}"/>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25098670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2E6F6-5B36-4E43-BF2F-3F7BF9A85A7D}"/>
              </a:ext>
            </a:extLst>
          </p:cNvPr>
          <p:cNvSpPr>
            <a:spLocks noGrp="1"/>
          </p:cNvSpPr>
          <p:nvPr>
            <p:ph type="title" hasCustomPrompt="1"/>
          </p:nvPr>
        </p:nvSpPr>
        <p:spPr>
          <a:xfrm>
            <a:off x="993228" y="2821852"/>
            <a:ext cx="7157544" cy="993775"/>
          </a:xfrm>
          <a:prstGeom prst="rect">
            <a:avLst/>
          </a:prstGeom>
        </p:spPr>
        <p:txBody>
          <a:bodyPr anchor="ctr" anchorCtr="0"/>
          <a:lstStyle>
            <a:lvl1pPr>
              <a:lnSpc>
                <a:spcPct val="110000"/>
              </a:lnSpc>
              <a:defRPr/>
            </a:lvl1pPr>
          </a:lstStyle>
          <a:p>
            <a:r>
              <a:rPr lang="en-US"/>
              <a:t>Click to edit title</a:t>
            </a:r>
          </a:p>
        </p:txBody>
      </p:sp>
      <p:sp>
        <p:nvSpPr>
          <p:cNvPr id="10" name="Text Placeholder 9">
            <a:extLst>
              <a:ext uri="{FF2B5EF4-FFF2-40B4-BE49-F238E27FC236}">
                <a16:creationId xmlns:a16="http://schemas.microsoft.com/office/drawing/2014/main" id="{AA95AEFA-02E8-254D-B038-A0C0CC898DCE}"/>
              </a:ext>
            </a:extLst>
          </p:cNvPr>
          <p:cNvSpPr>
            <a:spLocks noGrp="1"/>
          </p:cNvSpPr>
          <p:nvPr>
            <p:ph type="body" sz="quarter" idx="11" hasCustomPrompt="1"/>
          </p:nvPr>
        </p:nvSpPr>
        <p:spPr>
          <a:xfrm>
            <a:off x="995363" y="4394239"/>
            <a:ext cx="7153275" cy="366713"/>
          </a:xfrm>
          <a:prstGeom prst="rect">
            <a:avLst/>
          </a:prstGeom>
        </p:spPr>
        <p:txBody>
          <a:bodyPr anchor="ctr" anchorCtr="0"/>
          <a:lstStyle>
            <a:lvl1pPr algn="ctr">
              <a:defRPr sz="1200" cap="all" baseline="0">
                <a:solidFill>
                  <a:schemeClr val="bg1"/>
                </a:solidFill>
                <a:latin typeface="Source Sans Pro" panose="020B0503030403020204" pitchFamily="34" charset="0"/>
              </a:defRPr>
            </a:lvl1pPr>
            <a:lvl2pPr>
              <a:defRPr sz="1200" cap="all" baseline="0">
                <a:solidFill>
                  <a:schemeClr val="bg1"/>
                </a:solidFill>
                <a:latin typeface="Source Sans Pro" panose="020B0503030403020204" pitchFamily="34" charset="0"/>
              </a:defRPr>
            </a:lvl2pPr>
            <a:lvl3pPr>
              <a:defRPr sz="1200" cap="all" baseline="0">
                <a:solidFill>
                  <a:schemeClr val="bg1"/>
                </a:solidFill>
                <a:latin typeface="Source Sans Pro" panose="020B0503030403020204" pitchFamily="34" charset="0"/>
              </a:defRPr>
            </a:lvl3pPr>
            <a:lvl4pPr>
              <a:defRPr sz="1200" cap="all" baseline="0">
                <a:solidFill>
                  <a:schemeClr val="bg1"/>
                </a:solidFill>
                <a:latin typeface="Source Sans Pro" panose="020B0503030403020204" pitchFamily="34" charset="0"/>
              </a:defRPr>
            </a:lvl4pPr>
            <a:lvl5pPr>
              <a:defRPr sz="1200" cap="all" baseline="0">
                <a:solidFill>
                  <a:schemeClr val="bg1"/>
                </a:solidFill>
                <a:latin typeface="Source Sans Pro" panose="020B0503030403020204" pitchFamily="34" charset="0"/>
              </a:defRPr>
            </a:lvl5pPr>
          </a:lstStyle>
          <a:p>
            <a:pPr lvl="0"/>
            <a:r>
              <a:rPr lang="en-US" dirty="0"/>
              <a:t>U.S. Digital Service   //   Presenter name   //   month year</a:t>
            </a:r>
          </a:p>
        </p:txBody>
      </p:sp>
      <p:pic>
        <p:nvPicPr>
          <p:cNvPr id="5" name="Picture 4">
            <a:extLst>
              <a:ext uri="{FF2B5EF4-FFF2-40B4-BE49-F238E27FC236}">
                <a16:creationId xmlns:a16="http://schemas.microsoft.com/office/drawing/2014/main" id="{9CB45329-7616-4045-94AE-50020D6F6BD2}"/>
              </a:ext>
            </a:extLst>
          </p:cNvPr>
          <p:cNvPicPr>
            <a:picLocks noChangeAspect="1"/>
          </p:cNvPicPr>
          <p:nvPr userDrawn="1"/>
        </p:nvPicPr>
        <p:blipFill>
          <a:blip r:embed="rId2"/>
          <a:stretch>
            <a:fillRect/>
          </a:stretch>
        </p:blipFill>
        <p:spPr>
          <a:xfrm>
            <a:off x="3798627" y="735714"/>
            <a:ext cx="1546746" cy="1082722"/>
          </a:xfrm>
          <a:prstGeom prst="rect">
            <a:avLst/>
          </a:prstGeom>
        </p:spPr>
      </p:pic>
    </p:spTree>
    <p:extLst>
      <p:ext uri="{BB962C8B-B14F-4D97-AF65-F5344CB8AC3E}">
        <p14:creationId xmlns:p14="http://schemas.microsoft.com/office/powerpoint/2010/main" val="34189990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ext left, photo right">
    <p:spTree>
      <p:nvGrpSpPr>
        <p:cNvPr id="1" name="Shape 48"/>
        <p:cNvGrpSpPr/>
        <p:nvPr/>
      </p:nvGrpSpPr>
      <p:grpSpPr>
        <a:xfrm>
          <a:off x="0" y="0"/>
          <a:ext cx="0" cy="0"/>
          <a:chOff x="0" y="0"/>
          <a:chExt cx="0" cy="0"/>
        </a:xfrm>
      </p:grpSpPr>
      <p:sp>
        <p:nvSpPr>
          <p:cNvPr id="5" name="Text Placeholder 4">
            <a:extLst>
              <a:ext uri="{FF2B5EF4-FFF2-40B4-BE49-F238E27FC236}">
                <a16:creationId xmlns:a16="http://schemas.microsoft.com/office/drawing/2014/main" id="{D3A454F7-AE76-C648-A1CD-C4AF03693EB7}"/>
              </a:ext>
            </a:extLst>
          </p:cNvPr>
          <p:cNvSpPr>
            <a:spLocks noGrp="1"/>
          </p:cNvSpPr>
          <p:nvPr>
            <p:ph type="body" sz="quarter" idx="10" hasCustomPrompt="1"/>
          </p:nvPr>
        </p:nvSpPr>
        <p:spPr>
          <a:xfrm>
            <a:off x="495300" y="1040416"/>
            <a:ext cx="2873266" cy="3105916"/>
          </a:xfrm>
          <a:prstGeom prst="rect">
            <a:avLst/>
          </a:prstGeom>
        </p:spPr>
        <p:txBody>
          <a:bodyPr anchor="ctr" anchorCtr="0">
            <a:normAutofit/>
          </a:bodyPr>
          <a:lstStyle>
            <a:lvl1pPr marL="0" indent="0">
              <a:lnSpc>
                <a:spcPct val="110000"/>
              </a:lnSpc>
              <a:buNone/>
              <a:defRPr sz="2100" baseline="0">
                <a:solidFill>
                  <a:schemeClr val="bg2"/>
                </a:solidFill>
                <a:latin typeface="Merriweather" pitchFamily="2" charset="77"/>
              </a:defRPr>
            </a:lvl1pPr>
            <a:lvl2pPr>
              <a:lnSpc>
                <a:spcPct val="110000"/>
              </a:lnSpc>
              <a:defRPr sz="2300" baseline="0">
                <a:solidFill>
                  <a:schemeClr val="accent6"/>
                </a:solidFill>
                <a:latin typeface="Merriweather" pitchFamily="2" charset="77"/>
              </a:defRPr>
            </a:lvl2pPr>
            <a:lvl3pPr>
              <a:lnSpc>
                <a:spcPct val="110000"/>
              </a:lnSpc>
              <a:defRPr sz="2300" baseline="0">
                <a:solidFill>
                  <a:schemeClr val="accent6"/>
                </a:solidFill>
                <a:latin typeface="Merriweather" pitchFamily="2" charset="77"/>
              </a:defRPr>
            </a:lvl3pPr>
            <a:lvl4pPr>
              <a:lnSpc>
                <a:spcPct val="110000"/>
              </a:lnSpc>
              <a:defRPr sz="2300" baseline="0">
                <a:solidFill>
                  <a:schemeClr val="accent6"/>
                </a:solidFill>
                <a:latin typeface="Merriweather" pitchFamily="2" charset="77"/>
              </a:defRPr>
            </a:lvl4pPr>
            <a:lvl5pPr>
              <a:lnSpc>
                <a:spcPct val="110000"/>
              </a:lnSpc>
              <a:defRPr sz="2300" baseline="0">
                <a:solidFill>
                  <a:schemeClr val="accent6"/>
                </a:solidFill>
                <a:latin typeface="Merriweather" pitchFamily="2" charset="77"/>
              </a:defRPr>
            </a:lvl5pPr>
          </a:lstStyle>
          <a:p>
            <a:pPr lvl="0"/>
            <a:r>
              <a:rPr lang="en-US"/>
              <a:t>Fear is the path to the dark side. Fear leads to anger. Anger leads to hate. Hate leads to suffering.</a:t>
            </a:r>
          </a:p>
        </p:txBody>
      </p:sp>
      <p:sp>
        <p:nvSpPr>
          <p:cNvPr id="8" name="Picture Placeholder 7">
            <a:extLst>
              <a:ext uri="{FF2B5EF4-FFF2-40B4-BE49-F238E27FC236}">
                <a16:creationId xmlns:a16="http://schemas.microsoft.com/office/drawing/2014/main" id="{DC99442C-5EC8-C14D-83BD-CF59DD061222}"/>
              </a:ext>
            </a:extLst>
          </p:cNvPr>
          <p:cNvSpPr>
            <a:spLocks noGrp="1"/>
          </p:cNvSpPr>
          <p:nvPr>
            <p:ph type="pic" sz="quarter" idx="11"/>
          </p:nvPr>
        </p:nvSpPr>
        <p:spPr>
          <a:xfrm>
            <a:off x="3931198" y="1040416"/>
            <a:ext cx="4869902" cy="310591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9" name="Title Placeholder 4">
            <a:extLst>
              <a:ext uri="{FF2B5EF4-FFF2-40B4-BE49-F238E27FC236}">
                <a16:creationId xmlns:a16="http://schemas.microsoft.com/office/drawing/2014/main" id="{3D3EECFD-5FDA-A24D-BD3E-9739B13728D6}"/>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7152456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hoto left, text right">
    <p:spTree>
      <p:nvGrpSpPr>
        <p:cNvPr id="1" name="Shape 48"/>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C99442C-5EC8-C14D-83BD-CF59DD061222}"/>
              </a:ext>
            </a:extLst>
          </p:cNvPr>
          <p:cNvSpPr>
            <a:spLocks noGrp="1"/>
          </p:cNvSpPr>
          <p:nvPr>
            <p:ph type="pic" sz="quarter" idx="11"/>
          </p:nvPr>
        </p:nvSpPr>
        <p:spPr>
          <a:xfrm>
            <a:off x="495300" y="1040416"/>
            <a:ext cx="4869902" cy="310591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5" name="Text Placeholder 4">
            <a:extLst>
              <a:ext uri="{FF2B5EF4-FFF2-40B4-BE49-F238E27FC236}">
                <a16:creationId xmlns:a16="http://schemas.microsoft.com/office/drawing/2014/main" id="{D3A454F7-AE76-C648-A1CD-C4AF03693EB7}"/>
              </a:ext>
            </a:extLst>
          </p:cNvPr>
          <p:cNvSpPr>
            <a:spLocks noGrp="1"/>
          </p:cNvSpPr>
          <p:nvPr>
            <p:ph type="body" sz="quarter" idx="10" hasCustomPrompt="1"/>
          </p:nvPr>
        </p:nvSpPr>
        <p:spPr>
          <a:xfrm>
            <a:off x="5640506" y="1040416"/>
            <a:ext cx="2873266" cy="3105916"/>
          </a:xfrm>
          <a:prstGeom prst="rect">
            <a:avLst/>
          </a:prstGeom>
        </p:spPr>
        <p:txBody>
          <a:bodyPr anchor="ctr" anchorCtr="0">
            <a:normAutofit/>
          </a:bodyPr>
          <a:lstStyle>
            <a:lvl1pPr marL="0" indent="0">
              <a:lnSpc>
                <a:spcPct val="110000"/>
              </a:lnSpc>
              <a:buNone/>
              <a:defRPr sz="2100" baseline="0">
                <a:solidFill>
                  <a:schemeClr val="bg2"/>
                </a:solidFill>
                <a:latin typeface="Merriweather" pitchFamily="2" charset="77"/>
              </a:defRPr>
            </a:lvl1pPr>
            <a:lvl2pPr>
              <a:lnSpc>
                <a:spcPct val="110000"/>
              </a:lnSpc>
              <a:defRPr sz="2300" baseline="0">
                <a:solidFill>
                  <a:schemeClr val="accent6"/>
                </a:solidFill>
                <a:latin typeface="Merriweather" pitchFamily="2" charset="77"/>
              </a:defRPr>
            </a:lvl2pPr>
            <a:lvl3pPr>
              <a:lnSpc>
                <a:spcPct val="110000"/>
              </a:lnSpc>
              <a:defRPr sz="2300" baseline="0">
                <a:solidFill>
                  <a:schemeClr val="accent6"/>
                </a:solidFill>
                <a:latin typeface="Merriweather" pitchFamily="2" charset="77"/>
              </a:defRPr>
            </a:lvl3pPr>
            <a:lvl4pPr>
              <a:lnSpc>
                <a:spcPct val="110000"/>
              </a:lnSpc>
              <a:defRPr sz="2300" baseline="0">
                <a:solidFill>
                  <a:schemeClr val="accent6"/>
                </a:solidFill>
                <a:latin typeface="Merriweather" pitchFamily="2" charset="77"/>
              </a:defRPr>
            </a:lvl4pPr>
            <a:lvl5pPr>
              <a:lnSpc>
                <a:spcPct val="110000"/>
              </a:lnSpc>
              <a:defRPr sz="2300" baseline="0">
                <a:solidFill>
                  <a:schemeClr val="accent6"/>
                </a:solidFill>
                <a:latin typeface="Merriweather" pitchFamily="2" charset="77"/>
              </a:defRPr>
            </a:lvl5pPr>
          </a:lstStyle>
          <a:p>
            <a:pPr lvl="0"/>
            <a:r>
              <a:rPr lang="en-US" dirty="0"/>
              <a:t>Fear is the path to the dark side. Fear leads to anger. Anger leads to hate. Hate leads to suffering.</a:t>
            </a:r>
          </a:p>
        </p:txBody>
      </p:sp>
      <p:sp>
        <p:nvSpPr>
          <p:cNvPr id="9" name="Title Placeholder 4">
            <a:extLst>
              <a:ext uri="{FF2B5EF4-FFF2-40B4-BE49-F238E27FC236}">
                <a16:creationId xmlns:a16="http://schemas.microsoft.com/office/drawing/2014/main" id="{3D3EECFD-5FDA-A24D-BD3E-9739B13728D6}"/>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11762003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2 Photos with 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E7DA425-DD04-6348-A676-3280BC632800}"/>
              </a:ext>
            </a:extLst>
          </p:cNvPr>
          <p:cNvSpPr>
            <a:spLocks noGrp="1"/>
          </p:cNvSpPr>
          <p:nvPr>
            <p:ph type="pic" sz="quarter" idx="10"/>
          </p:nvPr>
        </p:nvSpPr>
        <p:spPr>
          <a:xfrm>
            <a:off x="342900" y="940676"/>
            <a:ext cx="4123997" cy="3650374"/>
          </a:xfrm>
          <a:prstGeom prst="rect">
            <a:avLst/>
          </a:prstGeom>
          <a:ln w="6350">
            <a:solidFill>
              <a:schemeClr val="bg1">
                <a:lumMod val="75000"/>
              </a:schemeClr>
            </a:solidFill>
          </a:ln>
        </p:spPr>
        <p:txBody>
          <a:bodyPr/>
          <a:lstStyle>
            <a:lvl1pPr marL="0" indent="0" algn="ctr">
              <a:buNone/>
              <a:defRPr>
                <a:solidFill>
                  <a:schemeClr val="bg1">
                    <a:lumMod val="50000"/>
                  </a:schemeClr>
                </a:solidFill>
              </a:defRPr>
            </a:lvl1pPr>
          </a:lstStyle>
          <a:p>
            <a:r>
              <a:rPr lang="en-US" dirty="0"/>
              <a:t>Click icon to add picture</a:t>
            </a:r>
          </a:p>
        </p:txBody>
      </p:sp>
      <p:sp>
        <p:nvSpPr>
          <p:cNvPr id="4" name="Picture Placeholder 2">
            <a:extLst>
              <a:ext uri="{FF2B5EF4-FFF2-40B4-BE49-F238E27FC236}">
                <a16:creationId xmlns:a16="http://schemas.microsoft.com/office/drawing/2014/main" id="{25192B5E-DC1B-2E4A-92D2-8838D9772DB2}"/>
              </a:ext>
            </a:extLst>
          </p:cNvPr>
          <p:cNvSpPr>
            <a:spLocks noGrp="1"/>
          </p:cNvSpPr>
          <p:nvPr>
            <p:ph type="pic" sz="quarter" idx="11"/>
          </p:nvPr>
        </p:nvSpPr>
        <p:spPr>
          <a:xfrm>
            <a:off x="4677103" y="940676"/>
            <a:ext cx="4123997" cy="3650374"/>
          </a:xfrm>
          <a:prstGeom prst="rect">
            <a:avLst/>
          </a:prstGeom>
          <a:ln w="6350">
            <a:solidFill>
              <a:schemeClr val="bg1">
                <a:lumMod val="75000"/>
              </a:schemeClr>
            </a:solidFill>
          </a:ln>
        </p:spPr>
        <p:txBody>
          <a:bodyPr/>
          <a:lstStyle>
            <a:lvl1pPr marL="0" indent="0" algn="ctr">
              <a:buNone/>
              <a:defRPr>
                <a:solidFill>
                  <a:schemeClr val="bg1">
                    <a:lumMod val="50000"/>
                  </a:schemeClr>
                </a:solidFill>
              </a:defRPr>
            </a:lvl1pPr>
          </a:lstStyle>
          <a:p>
            <a:r>
              <a:rPr lang="en-US"/>
              <a:t>Click icon to add picture</a:t>
            </a:r>
          </a:p>
        </p:txBody>
      </p:sp>
      <p:sp>
        <p:nvSpPr>
          <p:cNvPr id="6" name="Title Placeholder 4">
            <a:extLst>
              <a:ext uri="{FF2B5EF4-FFF2-40B4-BE49-F238E27FC236}">
                <a16:creationId xmlns:a16="http://schemas.microsoft.com/office/drawing/2014/main" id="{8B3B2342-F70C-074D-B998-4ED0B2897A92}"/>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38273511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 Photos w/ Caption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E7DA425-DD04-6348-A676-3280BC632800}"/>
              </a:ext>
            </a:extLst>
          </p:cNvPr>
          <p:cNvSpPr>
            <a:spLocks noGrp="1"/>
          </p:cNvSpPr>
          <p:nvPr>
            <p:ph type="pic" sz="quarter" idx="10"/>
          </p:nvPr>
        </p:nvSpPr>
        <p:spPr>
          <a:xfrm>
            <a:off x="342900" y="940675"/>
            <a:ext cx="4123997" cy="3179379"/>
          </a:xfrm>
          <a:prstGeom prst="rect">
            <a:avLst/>
          </a:prstGeom>
          <a:ln w="6350">
            <a:solidFill>
              <a:schemeClr val="bg1">
                <a:lumMod val="75000"/>
              </a:schemeClr>
            </a:solidFill>
          </a:ln>
        </p:spPr>
        <p:txBody>
          <a:bodyPr/>
          <a:lstStyle>
            <a:lvl1pPr marL="0" indent="0" algn="ctr">
              <a:buNone/>
              <a:defRPr>
                <a:solidFill>
                  <a:schemeClr val="bg1">
                    <a:lumMod val="50000"/>
                  </a:schemeClr>
                </a:solidFill>
              </a:defRPr>
            </a:lvl1pPr>
          </a:lstStyle>
          <a:p>
            <a:r>
              <a:rPr lang="en-US"/>
              <a:t>Click icon to add picture</a:t>
            </a:r>
          </a:p>
        </p:txBody>
      </p:sp>
      <p:sp>
        <p:nvSpPr>
          <p:cNvPr id="4" name="Picture Placeholder 2">
            <a:extLst>
              <a:ext uri="{FF2B5EF4-FFF2-40B4-BE49-F238E27FC236}">
                <a16:creationId xmlns:a16="http://schemas.microsoft.com/office/drawing/2014/main" id="{25192B5E-DC1B-2E4A-92D2-8838D9772DB2}"/>
              </a:ext>
            </a:extLst>
          </p:cNvPr>
          <p:cNvSpPr>
            <a:spLocks noGrp="1"/>
          </p:cNvSpPr>
          <p:nvPr>
            <p:ph type="pic" sz="quarter" idx="11"/>
          </p:nvPr>
        </p:nvSpPr>
        <p:spPr>
          <a:xfrm>
            <a:off x="4677103" y="940675"/>
            <a:ext cx="4123997" cy="3179379"/>
          </a:xfrm>
          <a:prstGeom prst="rect">
            <a:avLst/>
          </a:prstGeom>
          <a:ln w="6350">
            <a:solidFill>
              <a:schemeClr val="bg1">
                <a:lumMod val="75000"/>
              </a:schemeClr>
            </a:solidFill>
          </a:ln>
        </p:spPr>
        <p:txBody>
          <a:bodyPr/>
          <a:lstStyle>
            <a:lvl1pPr marL="0" indent="0" algn="ctr">
              <a:buNone/>
              <a:defRPr>
                <a:solidFill>
                  <a:schemeClr val="bg1">
                    <a:lumMod val="50000"/>
                  </a:schemeClr>
                </a:solidFill>
              </a:defRPr>
            </a:lvl1pPr>
          </a:lstStyle>
          <a:p>
            <a:r>
              <a:rPr lang="en-US"/>
              <a:t>Click icon to add picture</a:t>
            </a:r>
          </a:p>
        </p:txBody>
      </p:sp>
      <p:sp>
        <p:nvSpPr>
          <p:cNvPr id="6" name="Text Placeholder 2">
            <a:extLst>
              <a:ext uri="{FF2B5EF4-FFF2-40B4-BE49-F238E27FC236}">
                <a16:creationId xmlns:a16="http://schemas.microsoft.com/office/drawing/2014/main" id="{704D7C80-875B-C642-BE35-B781D4A35306}"/>
              </a:ext>
            </a:extLst>
          </p:cNvPr>
          <p:cNvSpPr>
            <a:spLocks noGrp="1"/>
          </p:cNvSpPr>
          <p:nvPr>
            <p:ph type="body" sz="quarter" idx="13" hasCustomPrompt="1"/>
          </p:nvPr>
        </p:nvSpPr>
        <p:spPr>
          <a:xfrm>
            <a:off x="342900" y="4119397"/>
            <a:ext cx="3735114" cy="657555"/>
          </a:xfrm>
          <a:prstGeom prst="rect">
            <a:avLst/>
          </a:prstGeom>
        </p:spPr>
        <p:txBody>
          <a:bodyPr lIns="0" rIns="0">
            <a:normAutofit/>
          </a:bodyPr>
          <a:lstStyle>
            <a:lvl1pPr marL="0" indent="0" algn="l">
              <a:lnSpc>
                <a:spcPct val="120000"/>
              </a:lnSpc>
              <a:buNone/>
              <a:defRPr lang="en-US" sz="1500" b="1" i="0">
                <a:solidFill>
                  <a:schemeClr val="accent6"/>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Insert caption</a:t>
            </a:r>
          </a:p>
        </p:txBody>
      </p:sp>
      <p:sp>
        <p:nvSpPr>
          <p:cNvPr id="7" name="Text Placeholder 2">
            <a:extLst>
              <a:ext uri="{FF2B5EF4-FFF2-40B4-BE49-F238E27FC236}">
                <a16:creationId xmlns:a16="http://schemas.microsoft.com/office/drawing/2014/main" id="{ABDE132D-82C7-D940-8E4A-689A3976AB06}"/>
              </a:ext>
            </a:extLst>
          </p:cNvPr>
          <p:cNvSpPr>
            <a:spLocks noGrp="1"/>
          </p:cNvSpPr>
          <p:nvPr>
            <p:ph type="body" sz="quarter" idx="14" hasCustomPrompt="1"/>
          </p:nvPr>
        </p:nvSpPr>
        <p:spPr>
          <a:xfrm>
            <a:off x="4672832" y="4119397"/>
            <a:ext cx="3514725" cy="657555"/>
          </a:xfrm>
          <a:prstGeom prst="rect">
            <a:avLst/>
          </a:prstGeom>
        </p:spPr>
        <p:txBody>
          <a:bodyPr lIns="0" rIns="0">
            <a:normAutofit/>
          </a:bodyPr>
          <a:lstStyle>
            <a:lvl1pPr marL="0" indent="0" algn="l">
              <a:lnSpc>
                <a:spcPct val="120000"/>
              </a:lnSpc>
              <a:buNone/>
              <a:defRPr lang="en-US" sz="1500" b="1" i="0">
                <a:solidFill>
                  <a:schemeClr val="accent6"/>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Insert caption</a:t>
            </a:r>
          </a:p>
        </p:txBody>
      </p:sp>
      <p:sp>
        <p:nvSpPr>
          <p:cNvPr id="8" name="Title Placeholder 4">
            <a:extLst>
              <a:ext uri="{FF2B5EF4-FFF2-40B4-BE49-F238E27FC236}">
                <a16:creationId xmlns:a16="http://schemas.microsoft.com/office/drawing/2014/main" id="{0F3ED339-505E-924A-A602-B1A9F901E5E7}"/>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2342827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Circular Photos w/ Captions">
    <p:spTree>
      <p:nvGrpSpPr>
        <p:cNvPr id="1" name="Shape 16"/>
        <p:cNvGrpSpPr/>
        <p:nvPr/>
      </p:nvGrpSpPr>
      <p:grpSpPr>
        <a:xfrm>
          <a:off x="0" y="0"/>
          <a:ext cx="0" cy="0"/>
          <a:chOff x="0" y="0"/>
          <a:chExt cx="0" cy="0"/>
        </a:xfrm>
      </p:grpSpPr>
      <p:sp>
        <p:nvSpPr>
          <p:cNvPr id="9" name="Picture Placeholder 12">
            <a:extLst>
              <a:ext uri="{FF2B5EF4-FFF2-40B4-BE49-F238E27FC236}">
                <a16:creationId xmlns:a16="http://schemas.microsoft.com/office/drawing/2014/main" id="{14FC879C-D67A-9645-97D6-09C022BD6523}"/>
              </a:ext>
            </a:extLst>
          </p:cNvPr>
          <p:cNvSpPr>
            <a:spLocks noGrp="1"/>
          </p:cNvSpPr>
          <p:nvPr>
            <p:ph type="pic" sz="quarter" idx="16" hasCustomPrompt="1"/>
          </p:nvPr>
        </p:nvSpPr>
        <p:spPr>
          <a:xfrm>
            <a:off x="1021487" y="1416195"/>
            <a:ext cx="1892300" cy="1893887"/>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5" name="Picture Placeholder 12">
            <a:extLst>
              <a:ext uri="{FF2B5EF4-FFF2-40B4-BE49-F238E27FC236}">
                <a16:creationId xmlns:a16="http://schemas.microsoft.com/office/drawing/2014/main" id="{12B0F8EE-2E3A-2947-ADEC-38B328FAFE04}"/>
              </a:ext>
            </a:extLst>
          </p:cNvPr>
          <p:cNvSpPr>
            <a:spLocks noGrp="1"/>
          </p:cNvSpPr>
          <p:nvPr>
            <p:ph type="pic" sz="quarter" idx="17" hasCustomPrompt="1"/>
          </p:nvPr>
        </p:nvSpPr>
        <p:spPr>
          <a:xfrm>
            <a:off x="3625850" y="1416195"/>
            <a:ext cx="1892300" cy="1893887"/>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6" name="Picture Placeholder 12">
            <a:extLst>
              <a:ext uri="{FF2B5EF4-FFF2-40B4-BE49-F238E27FC236}">
                <a16:creationId xmlns:a16="http://schemas.microsoft.com/office/drawing/2014/main" id="{BAC3240F-4587-D343-B48A-24381B338B0E}"/>
              </a:ext>
            </a:extLst>
          </p:cNvPr>
          <p:cNvSpPr>
            <a:spLocks noGrp="1"/>
          </p:cNvSpPr>
          <p:nvPr>
            <p:ph type="pic" sz="quarter" idx="18" hasCustomPrompt="1"/>
          </p:nvPr>
        </p:nvSpPr>
        <p:spPr>
          <a:xfrm>
            <a:off x="6234546" y="1416195"/>
            <a:ext cx="1892300" cy="1893887"/>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0" name="Title Placeholder 4">
            <a:extLst>
              <a:ext uri="{FF2B5EF4-FFF2-40B4-BE49-F238E27FC236}">
                <a16:creationId xmlns:a16="http://schemas.microsoft.com/office/drawing/2014/main" id="{93DE053A-5781-5442-BC4F-489A88A63B65}"/>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11" name="Text Placeholder 2">
            <a:extLst>
              <a:ext uri="{FF2B5EF4-FFF2-40B4-BE49-F238E27FC236}">
                <a16:creationId xmlns:a16="http://schemas.microsoft.com/office/drawing/2014/main" id="{4D82EB87-C1BB-6940-B01D-030919858CED}"/>
              </a:ext>
            </a:extLst>
          </p:cNvPr>
          <p:cNvSpPr>
            <a:spLocks noGrp="1"/>
          </p:cNvSpPr>
          <p:nvPr>
            <p:ph type="body" sz="quarter" idx="12" hasCustomPrompt="1"/>
          </p:nvPr>
        </p:nvSpPr>
        <p:spPr>
          <a:xfrm>
            <a:off x="709476" y="3485842"/>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17" name="Text Placeholder 2">
            <a:extLst>
              <a:ext uri="{FF2B5EF4-FFF2-40B4-BE49-F238E27FC236}">
                <a16:creationId xmlns:a16="http://schemas.microsoft.com/office/drawing/2014/main" id="{14399C0C-0B56-A744-8BCD-F40ED01769A0}"/>
              </a:ext>
            </a:extLst>
          </p:cNvPr>
          <p:cNvSpPr>
            <a:spLocks noGrp="1"/>
          </p:cNvSpPr>
          <p:nvPr>
            <p:ph type="body" sz="quarter" idx="20" hasCustomPrompt="1"/>
          </p:nvPr>
        </p:nvSpPr>
        <p:spPr>
          <a:xfrm>
            <a:off x="709476" y="3836571"/>
            <a:ext cx="2527014" cy="424300"/>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18" name="Text Placeholder 2">
            <a:extLst>
              <a:ext uri="{FF2B5EF4-FFF2-40B4-BE49-F238E27FC236}">
                <a16:creationId xmlns:a16="http://schemas.microsoft.com/office/drawing/2014/main" id="{B6767DBE-F8DF-6F41-B75A-5938440BB6BB}"/>
              </a:ext>
            </a:extLst>
          </p:cNvPr>
          <p:cNvSpPr>
            <a:spLocks noGrp="1"/>
          </p:cNvSpPr>
          <p:nvPr>
            <p:ph type="body" sz="quarter" idx="21" hasCustomPrompt="1"/>
          </p:nvPr>
        </p:nvSpPr>
        <p:spPr>
          <a:xfrm>
            <a:off x="3339941" y="3485842"/>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19" name="Text Placeholder 2">
            <a:extLst>
              <a:ext uri="{FF2B5EF4-FFF2-40B4-BE49-F238E27FC236}">
                <a16:creationId xmlns:a16="http://schemas.microsoft.com/office/drawing/2014/main" id="{599C85DF-5194-1544-AD4A-4D9EB407FE5B}"/>
              </a:ext>
            </a:extLst>
          </p:cNvPr>
          <p:cNvSpPr>
            <a:spLocks noGrp="1"/>
          </p:cNvSpPr>
          <p:nvPr>
            <p:ph type="body" sz="quarter" idx="22" hasCustomPrompt="1"/>
          </p:nvPr>
        </p:nvSpPr>
        <p:spPr>
          <a:xfrm>
            <a:off x="3339941" y="3836571"/>
            <a:ext cx="2527014" cy="424300"/>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20" name="Text Placeholder 2">
            <a:extLst>
              <a:ext uri="{FF2B5EF4-FFF2-40B4-BE49-F238E27FC236}">
                <a16:creationId xmlns:a16="http://schemas.microsoft.com/office/drawing/2014/main" id="{5AB4EA49-01E2-244F-A083-23B26E61BB85}"/>
              </a:ext>
            </a:extLst>
          </p:cNvPr>
          <p:cNvSpPr>
            <a:spLocks noGrp="1"/>
          </p:cNvSpPr>
          <p:nvPr>
            <p:ph type="body" sz="quarter" idx="23" hasCustomPrompt="1"/>
          </p:nvPr>
        </p:nvSpPr>
        <p:spPr>
          <a:xfrm>
            <a:off x="5957880" y="3485842"/>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21" name="Text Placeholder 2">
            <a:extLst>
              <a:ext uri="{FF2B5EF4-FFF2-40B4-BE49-F238E27FC236}">
                <a16:creationId xmlns:a16="http://schemas.microsoft.com/office/drawing/2014/main" id="{3055AF3D-E8A7-564B-B415-A4407210A971}"/>
              </a:ext>
            </a:extLst>
          </p:cNvPr>
          <p:cNvSpPr>
            <a:spLocks noGrp="1"/>
          </p:cNvSpPr>
          <p:nvPr>
            <p:ph type="body" sz="quarter" idx="24" hasCustomPrompt="1"/>
          </p:nvPr>
        </p:nvSpPr>
        <p:spPr>
          <a:xfrm>
            <a:off x="5957880" y="3836571"/>
            <a:ext cx="2527014" cy="424300"/>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Tree>
    <p:extLst>
      <p:ext uri="{BB962C8B-B14F-4D97-AF65-F5344CB8AC3E}">
        <p14:creationId xmlns:p14="http://schemas.microsoft.com/office/powerpoint/2010/main" val="4731914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4 Circular Photos w/ Captions">
    <p:spTree>
      <p:nvGrpSpPr>
        <p:cNvPr id="1" name="Shape 16"/>
        <p:cNvGrpSpPr/>
        <p:nvPr/>
      </p:nvGrpSpPr>
      <p:grpSpPr>
        <a:xfrm>
          <a:off x="0" y="0"/>
          <a:ext cx="0" cy="0"/>
          <a:chOff x="0" y="0"/>
          <a:chExt cx="0" cy="0"/>
        </a:xfrm>
      </p:grpSpPr>
      <p:sp>
        <p:nvSpPr>
          <p:cNvPr id="9" name="Picture Placeholder 12">
            <a:extLst>
              <a:ext uri="{FF2B5EF4-FFF2-40B4-BE49-F238E27FC236}">
                <a16:creationId xmlns:a16="http://schemas.microsoft.com/office/drawing/2014/main" id="{14FC879C-D67A-9645-97D6-09C022BD6523}"/>
              </a:ext>
            </a:extLst>
          </p:cNvPr>
          <p:cNvSpPr>
            <a:spLocks noGrp="1"/>
          </p:cNvSpPr>
          <p:nvPr>
            <p:ph type="pic" sz="quarter" idx="16" hasCustomPrompt="1"/>
          </p:nvPr>
        </p:nvSpPr>
        <p:spPr>
          <a:xfrm>
            <a:off x="709476" y="1569976"/>
            <a:ext cx="1608979" cy="1610328"/>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0" name="Title Placeholder 4">
            <a:extLst>
              <a:ext uri="{FF2B5EF4-FFF2-40B4-BE49-F238E27FC236}">
                <a16:creationId xmlns:a16="http://schemas.microsoft.com/office/drawing/2014/main" id="{93DE053A-5781-5442-BC4F-489A88A63B65}"/>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11" name="Text Placeholder 2">
            <a:extLst>
              <a:ext uri="{FF2B5EF4-FFF2-40B4-BE49-F238E27FC236}">
                <a16:creationId xmlns:a16="http://schemas.microsoft.com/office/drawing/2014/main" id="{4D82EB87-C1BB-6940-B01D-030919858CED}"/>
              </a:ext>
            </a:extLst>
          </p:cNvPr>
          <p:cNvSpPr>
            <a:spLocks noGrp="1"/>
          </p:cNvSpPr>
          <p:nvPr>
            <p:ph type="body" sz="quarter" idx="12" hasCustomPrompt="1"/>
          </p:nvPr>
        </p:nvSpPr>
        <p:spPr>
          <a:xfrm>
            <a:off x="610408" y="3373108"/>
            <a:ext cx="1845834" cy="424299"/>
          </a:xfrm>
          <a:prstGeom prst="rect">
            <a:avLst/>
          </a:prstGeom>
        </p:spPr>
        <p:txBody>
          <a:bodyPr lIns="64008">
            <a:noAutofit/>
          </a:bodyPr>
          <a:lstStyle>
            <a:lvl1pPr marL="0" indent="0" algn="ctr">
              <a:lnSpc>
                <a:spcPct val="100000"/>
              </a:lnSpc>
              <a:buNone/>
              <a:defRPr lang="en-US" sz="16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17" name="Text Placeholder 2">
            <a:extLst>
              <a:ext uri="{FF2B5EF4-FFF2-40B4-BE49-F238E27FC236}">
                <a16:creationId xmlns:a16="http://schemas.microsoft.com/office/drawing/2014/main" id="{14399C0C-0B56-A744-8BCD-F40ED01769A0}"/>
              </a:ext>
            </a:extLst>
          </p:cNvPr>
          <p:cNvSpPr>
            <a:spLocks noGrp="1"/>
          </p:cNvSpPr>
          <p:nvPr>
            <p:ph type="body" sz="quarter" idx="20" hasCustomPrompt="1"/>
          </p:nvPr>
        </p:nvSpPr>
        <p:spPr>
          <a:xfrm>
            <a:off x="610408" y="3686259"/>
            <a:ext cx="1845834" cy="424299"/>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12" name="Picture Placeholder 12">
            <a:extLst>
              <a:ext uri="{FF2B5EF4-FFF2-40B4-BE49-F238E27FC236}">
                <a16:creationId xmlns:a16="http://schemas.microsoft.com/office/drawing/2014/main" id="{A8237FB4-85E0-DE4B-86A4-A1C8B6DFAA49}"/>
              </a:ext>
            </a:extLst>
          </p:cNvPr>
          <p:cNvSpPr>
            <a:spLocks noGrp="1"/>
          </p:cNvSpPr>
          <p:nvPr>
            <p:ph type="pic" sz="quarter" idx="25" hasCustomPrompt="1"/>
          </p:nvPr>
        </p:nvSpPr>
        <p:spPr>
          <a:xfrm>
            <a:off x="2705290" y="1569976"/>
            <a:ext cx="1608979" cy="1610328"/>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3" name="Picture Placeholder 12">
            <a:extLst>
              <a:ext uri="{FF2B5EF4-FFF2-40B4-BE49-F238E27FC236}">
                <a16:creationId xmlns:a16="http://schemas.microsoft.com/office/drawing/2014/main" id="{663784EC-F383-CD49-9140-9CB01BE5E77F}"/>
              </a:ext>
            </a:extLst>
          </p:cNvPr>
          <p:cNvSpPr>
            <a:spLocks noGrp="1"/>
          </p:cNvSpPr>
          <p:nvPr>
            <p:ph type="pic" sz="quarter" idx="26" hasCustomPrompt="1"/>
          </p:nvPr>
        </p:nvSpPr>
        <p:spPr>
          <a:xfrm>
            <a:off x="4701104" y="1569976"/>
            <a:ext cx="1608979" cy="1610328"/>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4" name="Picture Placeholder 12">
            <a:extLst>
              <a:ext uri="{FF2B5EF4-FFF2-40B4-BE49-F238E27FC236}">
                <a16:creationId xmlns:a16="http://schemas.microsoft.com/office/drawing/2014/main" id="{1AB8C34A-8A72-7E45-8759-9484C2927F17}"/>
              </a:ext>
            </a:extLst>
          </p:cNvPr>
          <p:cNvSpPr>
            <a:spLocks noGrp="1"/>
          </p:cNvSpPr>
          <p:nvPr>
            <p:ph type="pic" sz="quarter" idx="27" hasCustomPrompt="1"/>
          </p:nvPr>
        </p:nvSpPr>
        <p:spPr>
          <a:xfrm>
            <a:off x="6696918" y="1569976"/>
            <a:ext cx="1608979" cy="1610328"/>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22" name="Text Placeholder 2">
            <a:extLst>
              <a:ext uri="{FF2B5EF4-FFF2-40B4-BE49-F238E27FC236}">
                <a16:creationId xmlns:a16="http://schemas.microsoft.com/office/drawing/2014/main" id="{85C134F1-972F-3B4F-8952-4430B948781C}"/>
              </a:ext>
            </a:extLst>
          </p:cNvPr>
          <p:cNvSpPr>
            <a:spLocks noGrp="1"/>
          </p:cNvSpPr>
          <p:nvPr>
            <p:ph type="body" sz="quarter" idx="28" hasCustomPrompt="1"/>
          </p:nvPr>
        </p:nvSpPr>
        <p:spPr>
          <a:xfrm>
            <a:off x="2602046" y="3373108"/>
            <a:ext cx="1845834" cy="424299"/>
          </a:xfrm>
          <a:prstGeom prst="rect">
            <a:avLst/>
          </a:prstGeom>
        </p:spPr>
        <p:txBody>
          <a:bodyPr lIns="64008">
            <a:noAutofit/>
          </a:bodyPr>
          <a:lstStyle>
            <a:lvl1pPr marL="0" indent="0" algn="ctr">
              <a:lnSpc>
                <a:spcPct val="100000"/>
              </a:lnSpc>
              <a:buNone/>
              <a:defRPr lang="en-US" sz="16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23" name="Text Placeholder 2">
            <a:extLst>
              <a:ext uri="{FF2B5EF4-FFF2-40B4-BE49-F238E27FC236}">
                <a16:creationId xmlns:a16="http://schemas.microsoft.com/office/drawing/2014/main" id="{2960BAB3-4713-7E4E-BDD8-733B238610D3}"/>
              </a:ext>
            </a:extLst>
          </p:cNvPr>
          <p:cNvSpPr>
            <a:spLocks noGrp="1"/>
          </p:cNvSpPr>
          <p:nvPr>
            <p:ph type="body" sz="quarter" idx="29" hasCustomPrompt="1"/>
          </p:nvPr>
        </p:nvSpPr>
        <p:spPr>
          <a:xfrm>
            <a:off x="2602046" y="3686259"/>
            <a:ext cx="1845834" cy="424299"/>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24" name="Text Placeholder 2">
            <a:extLst>
              <a:ext uri="{FF2B5EF4-FFF2-40B4-BE49-F238E27FC236}">
                <a16:creationId xmlns:a16="http://schemas.microsoft.com/office/drawing/2014/main" id="{92B8DBE1-798A-A747-A3C5-264D86EDE34D}"/>
              </a:ext>
            </a:extLst>
          </p:cNvPr>
          <p:cNvSpPr>
            <a:spLocks noGrp="1"/>
          </p:cNvSpPr>
          <p:nvPr>
            <p:ph type="body" sz="quarter" idx="30" hasCustomPrompt="1"/>
          </p:nvPr>
        </p:nvSpPr>
        <p:spPr>
          <a:xfrm>
            <a:off x="4606211" y="3373108"/>
            <a:ext cx="1845834" cy="424299"/>
          </a:xfrm>
          <a:prstGeom prst="rect">
            <a:avLst/>
          </a:prstGeom>
        </p:spPr>
        <p:txBody>
          <a:bodyPr lIns="64008">
            <a:noAutofit/>
          </a:bodyPr>
          <a:lstStyle>
            <a:lvl1pPr marL="0" indent="0" algn="ctr">
              <a:lnSpc>
                <a:spcPct val="100000"/>
              </a:lnSpc>
              <a:buNone/>
              <a:defRPr lang="en-US" sz="16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25" name="Text Placeholder 2">
            <a:extLst>
              <a:ext uri="{FF2B5EF4-FFF2-40B4-BE49-F238E27FC236}">
                <a16:creationId xmlns:a16="http://schemas.microsoft.com/office/drawing/2014/main" id="{7E88784E-5EB4-844F-BFE1-EB008B4E149B}"/>
              </a:ext>
            </a:extLst>
          </p:cNvPr>
          <p:cNvSpPr>
            <a:spLocks noGrp="1"/>
          </p:cNvSpPr>
          <p:nvPr>
            <p:ph type="body" sz="quarter" idx="31" hasCustomPrompt="1"/>
          </p:nvPr>
        </p:nvSpPr>
        <p:spPr>
          <a:xfrm>
            <a:off x="4606211" y="3686259"/>
            <a:ext cx="1845834" cy="424299"/>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26" name="Text Placeholder 2">
            <a:extLst>
              <a:ext uri="{FF2B5EF4-FFF2-40B4-BE49-F238E27FC236}">
                <a16:creationId xmlns:a16="http://schemas.microsoft.com/office/drawing/2014/main" id="{0B8D7F74-2A6B-1145-94CF-4D90FF1ACAF9}"/>
              </a:ext>
            </a:extLst>
          </p:cNvPr>
          <p:cNvSpPr>
            <a:spLocks noGrp="1"/>
          </p:cNvSpPr>
          <p:nvPr>
            <p:ph type="body" sz="quarter" idx="32" hasCustomPrompt="1"/>
          </p:nvPr>
        </p:nvSpPr>
        <p:spPr>
          <a:xfrm>
            <a:off x="6597850" y="3373108"/>
            <a:ext cx="1845834" cy="424299"/>
          </a:xfrm>
          <a:prstGeom prst="rect">
            <a:avLst/>
          </a:prstGeom>
        </p:spPr>
        <p:txBody>
          <a:bodyPr lIns="64008">
            <a:noAutofit/>
          </a:bodyPr>
          <a:lstStyle>
            <a:lvl1pPr marL="0" indent="0" algn="ctr">
              <a:lnSpc>
                <a:spcPct val="100000"/>
              </a:lnSpc>
              <a:buNone/>
              <a:defRPr lang="en-US" sz="16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27" name="Text Placeholder 2">
            <a:extLst>
              <a:ext uri="{FF2B5EF4-FFF2-40B4-BE49-F238E27FC236}">
                <a16:creationId xmlns:a16="http://schemas.microsoft.com/office/drawing/2014/main" id="{EF4CCE80-8578-BA44-9E2E-AC6512F8426A}"/>
              </a:ext>
            </a:extLst>
          </p:cNvPr>
          <p:cNvSpPr>
            <a:spLocks noGrp="1"/>
          </p:cNvSpPr>
          <p:nvPr>
            <p:ph type="body" sz="quarter" idx="33" hasCustomPrompt="1"/>
          </p:nvPr>
        </p:nvSpPr>
        <p:spPr>
          <a:xfrm>
            <a:off x="6597850" y="3686259"/>
            <a:ext cx="1845834" cy="424299"/>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Tree>
    <p:extLst>
      <p:ext uri="{BB962C8B-B14F-4D97-AF65-F5344CB8AC3E}">
        <p14:creationId xmlns:p14="http://schemas.microsoft.com/office/powerpoint/2010/main" val="9870497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icons w/ text">
    <p:spTree>
      <p:nvGrpSpPr>
        <p:cNvPr id="1" name="Shape 16"/>
        <p:cNvGrpSpPr/>
        <p:nvPr/>
      </p:nvGrpSpPr>
      <p:grpSpPr>
        <a:xfrm>
          <a:off x="0" y="0"/>
          <a:ext cx="0" cy="0"/>
          <a:chOff x="0" y="0"/>
          <a:chExt cx="0" cy="0"/>
        </a:xfrm>
      </p:grpSpPr>
      <p:sp>
        <p:nvSpPr>
          <p:cNvPr id="27" name="Text Placeholder 2">
            <a:extLst>
              <a:ext uri="{FF2B5EF4-FFF2-40B4-BE49-F238E27FC236}">
                <a16:creationId xmlns:a16="http://schemas.microsoft.com/office/drawing/2014/main" id="{37B5C1DC-0C10-294B-95BF-2F2C22BEB0BB}"/>
              </a:ext>
            </a:extLst>
          </p:cNvPr>
          <p:cNvSpPr>
            <a:spLocks noGrp="1"/>
          </p:cNvSpPr>
          <p:nvPr>
            <p:ph type="body" sz="quarter" idx="12" hasCustomPrompt="1"/>
          </p:nvPr>
        </p:nvSpPr>
        <p:spPr>
          <a:xfrm>
            <a:off x="709476" y="2764150"/>
            <a:ext cx="2527014" cy="424300"/>
          </a:xfrm>
          <a:prstGeom prst="rect">
            <a:avLst/>
          </a:prstGeom>
        </p:spPr>
        <p:txBody>
          <a:bodyPr lIns="64008" anchor="b">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8" name="Text Placeholder 7">
            <a:extLst>
              <a:ext uri="{FF2B5EF4-FFF2-40B4-BE49-F238E27FC236}">
                <a16:creationId xmlns:a16="http://schemas.microsoft.com/office/drawing/2014/main" id="{52BFF021-868A-0D40-A15A-A12658CC648D}"/>
              </a:ext>
            </a:extLst>
          </p:cNvPr>
          <p:cNvSpPr>
            <a:spLocks noGrp="1" noChangeAspect="1"/>
          </p:cNvSpPr>
          <p:nvPr>
            <p:ph type="body" sz="quarter" idx="15" hasCustomPrompt="1"/>
          </p:nvPr>
        </p:nvSpPr>
        <p:spPr>
          <a:xfrm>
            <a:off x="1469848" y="1429753"/>
            <a:ext cx="1006270" cy="1005840"/>
          </a:xfrm>
          <a:prstGeom prst="ellipse">
            <a:avLst/>
          </a:prstGeom>
          <a:solidFill>
            <a:schemeClr val="bg2"/>
          </a:solidFill>
        </p:spPr>
        <p:txBody>
          <a:bodyPr tIns="0" anchor="ctr" anchorCtr="0"/>
          <a:lstStyle>
            <a:lvl1pPr marL="0" indent="0" algn="ctr">
              <a:lnSpc>
                <a:spcPct val="100000"/>
              </a:lnSpc>
              <a:buNone/>
              <a:defRPr sz="3000" b="1">
                <a:noFill/>
              </a:defRPr>
            </a:lvl1pPr>
          </a:lstStyle>
          <a:p>
            <a:pPr lvl="0"/>
            <a:r>
              <a:rPr lang="en-US" dirty="0"/>
              <a:t>#</a:t>
            </a:r>
          </a:p>
        </p:txBody>
      </p:sp>
      <p:sp>
        <p:nvSpPr>
          <p:cNvPr id="31" name="Text Placeholder 7">
            <a:extLst>
              <a:ext uri="{FF2B5EF4-FFF2-40B4-BE49-F238E27FC236}">
                <a16:creationId xmlns:a16="http://schemas.microsoft.com/office/drawing/2014/main" id="{AD3662F7-3E47-2442-89FA-69F979862FE6}"/>
              </a:ext>
            </a:extLst>
          </p:cNvPr>
          <p:cNvSpPr>
            <a:spLocks noGrp="1" noChangeAspect="1"/>
          </p:cNvSpPr>
          <p:nvPr>
            <p:ph type="body" sz="quarter" idx="16" hasCustomPrompt="1"/>
          </p:nvPr>
        </p:nvSpPr>
        <p:spPr>
          <a:xfrm>
            <a:off x="4075261" y="1429753"/>
            <a:ext cx="1006270" cy="1005840"/>
          </a:xfrm>
          <a:prstGeom prst="ellipse">
            <a:avLst/>
          </a:prstGeom>
          <a:solidFill>
            <a:schemeClr val="bg2"/>
          </a:solidFill>
        </p:spPr>
        <p:txBody>
          <a:bodyPr tIns="0" anchor="ctr" anchorCtr="0"/>
          <a:lstStyle>
            <a:lvl1pPr marL="0" indent="0" algn="ctr">
              <a:lnSpc>
                <a:spcPct val="100000"/>
              </a:lnSpc>
              <a:buNone/>
              <a:defRPr sz="3000" b="1">
                <a:noFill/>
              </a:defRPr>
            </a:lvl1pPr>
          </a:lstStyle>
          <a:p>
            <a:pPr lvl="0"/>
            <a:r>
              <a:rPr lang="en-US" dirty="0"/>
              <a:t>#</a:t>
            </a:r>
          </a:p>
        </p:txBody>
      </p:sp>
      <p:sp>
        <p:nvSpPr>
          <p:cNvPr id="32" name="Text Placeholder 7">
            <a:extLst>
              <a:ext uri="{FF2B5EF4-FFF2-40B4-BE49-F238E27FC236}">
                <a16:creationId xmlns:a16="http://schemas.microsoft.com/office/drawing/2014/main" id="{AA291832-E750-8948-8CDC-440F8C115BAD}"/>
              </a:ext>
            </a:extLst>
          </p:cNvPr>
          <p:cNvSpPr>
            <a:spLocks noGrp="1" noChangeAspect="1"/>
          </p:cNvSpPr>
          <p:nvPr>
            <p:ph type="body" sz="quarter" idx="17" hasCustomPrompt="1"/>
          </p:nvPr>
        </p:nvSpPr>
        <p:spPr>
          <a:xfrm>
            <a:off x="6668149" y="1429753"/>
            <a:ext cx="1006270" cy="1005840"/>
          </a:xfrm>
          <a:prstGeom prst="ellipse">
            <a:avLst/>
          </a:prstGeom>
          <a:solidFill>
            <a:schemeClr val="bg2"/>
          </a:solidFill>
        </p:spPr>
        <p:txBody>
          <a:bodyPr tIns="0" anchor="ctr" anchorCtr="0"/>
          <a:lstStyle>
            <a:lvl1pPr marL="0" indent="0" algn="ctr">
              <a:lnSpc>
                <a:spcPct val="100000"/>
              </a:lnSpc>
              <a:buNone/>
              <a:defRPr sz="3000" b="1">
                <a:noFill/>
              </a:defRPr>
            </a:lvl1pPr>
          </a:lstStyle>
          <a:p>
            <a:pPr lvl="0"/>
            <a:r>
              <a:rPr lang="en-US" dirty="0"/>
              <a:t>#</a:t>
            </a:r>
          </a:p>
        </p:txBody>
      </p:sp>
      <p:sp>
        <p:nvSpPr>
          <p:cNvPr id="36" name="Text Placeholder 2">
            <a:extLst>
              <a:ext uri="{FF2B5EF4-FFF2-40B4-BE49-F238E27FC236}">
                <a16:creationId xmlns:a16="http://schemas.microsoft.com/office/drawing/2014/main" id="{93C8FB82-288F-A648-AD26-E9D13B151D69}"/>
              </a:ext>
            </a:extLst>
          </p:cNvPr>
          <p:cNvSpPr>
            <a:spLocks noGrp="1"/>
          </p:cNvSpPr>
          <p:nvPr>
            <p:ph type="body" sz="quarter" idx="20" hasCustomPrompt="1"/>
          </p:nvPr>
        </p:nvSpPr>
        <p:spPr>
          <a:xfrm>
            <a:off x="709476" y="3215808"/>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7" name="Text Placeholder 2">
            <a:extLst>
              <a:ext uri="{FF2B5EF4-FFF2-40B4-BE49-F238E27FC236}">
                <a16:creationId xmlns:a16="http://schemas.microsoft.com/office/drawing/2014/main" id="{116ECAFD-50AC-B844-B6F8-EC2D8DAB7727}"/>
              </a:ext>
            </a:extLst>
          </p:cNvPr>
          <p:cNvSpPr>
            <a:spLocks noGrp="1"/>
          </p:cNvSpPr>
          <p:nvPr>
            <p:ph type="body" sz="quarter" idx="21" hasCustomPrompt="1"/>
          </p:nvPr>
        </p:nvSpPr>
        <p:spPr>
          <a:xfrm>
            <a:off x="3314889" y="2764150"/>
            <a:ext cx="2527014" cy="424300"/>
          </a:xfrm>
          <a:prstGeom prst="rect">
            <a:avLst/>
          </a:prstGeom>
        </p:spPr>
        <p:txBody>
          <a:bodyPr lIns="64008" anchor="b">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8" name="Text Placeholder 2">
            <a:extLst>
              <a:ext uri="{FF2B5EF4-FFF2-40B4-BE49-F238E27FC236}">
                <a16:creationId xmlns:a16="http://schemas.microsoft.com/office/drawing/2014/main" id="{82C3BD4F-C4E6-1240-B19A-868C6FE93402}"/>
              </a:ext>
            </a:extLst>
          </p:cNvPr>
          <p:cNvSpPr>
            <a:spLocks noGrp="1"/>
          </p:cNvSpPr>
          <p:nvPr>
            <p:ph type="body" sz="quarter" idx="22" hasCustomPrompt="1"/>
          </p:nvPr>
        </p:nvSpPr>
        <p:spPr>
          <a:xfrm>
            <a:off x="3314889" y="3215808"/>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9" name="Text Placeholder 2">
            <a:extLst>
              <a:ext uri="{FF2B5EF4-FFF2-40B4-BE49-F238E27FC236}">
                <a16:creationId xmlns:a16="http://schemas.microsoft.com/office/drawing/2014/main" id="{EF82FB51-92F0-A345-BB98-0436BCA14349}"/>
              </a:ext>
            </a:extLst>
          </p:cNvPr>
          <p:cNvSpPr>
            <a:spLocks noGrp="1"/>
          </p:cNvSpPr>
          <p:nvPr>
            <p:ph type="body" sz="quarter" idx="23" hasCustomPrompt="1"/>
          </p:nvPr>
        </p:nvSpPr>
        <p:spPr>
          <a:xfrm>
            <a:off x="5907777" y="2764150"/>
            <a:ext cx="2527014" cy="424300"/>
          </a:xfrm>
          <a:prstGeom prst="rect">
            <a:avLst/>
          </a:prstGeom>
        </p:spPr>
        <p:txBody>
          <a:bodyPr lIns="64008" anchor="b">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40" name="Text Placeholder 2">
            <a:extLst>
              <a:ext uri="{FF2B5EF4-FFF2-40B4-BE49-F238E27FC236}">
                <a16:creationId xmlns:a16="http://schemas.microsoft.com/office/drawing/2014/main" id="{B1780C7F-B382-1444-94CB-9EDE0A450B01}"/>
              </a:ext>
            </a:extLst>
          </p:cNvPr>
          <p:cNvSpPr>
            <a:spLocks noGrp="1"/>
          </p:cNvSpPr>
          <p:nvPr>
            <p:ph type="body" sz="quarter" idx="24" hasCustomPrompt="1"/>
          </p:nvPr>
        </p:nvSpPr>
        <p:spPr>
          <a:xfrm>
            <a:off x="5907777" y="3215808"/>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Tree>
    <p:extLst>
      <p:ext uri="{BB962C8B-B14F-4D97-AF65-F5344CB8AC3E}">
        <p14:creationId xmlns:p14="http://schemas.microsoft.com/office/powerpoint/2010/main" val="11450286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 numbers w/ text - horizontal">
    <p:spTree>
      <p:nvGrpSpPr>
        <p:cNvPr id="1" name="Shape 16"/>
        <p:cNvGrpSpPr/>
        <p:nvPr/>
      </p:nvGrpSpPr>
      <p:grpSpPr>
        <a:xfrm>
          <a:off x="0" y="0"/>
          <a:ext cx="0" cy="0"/>
          <a:chOff x="0" y="0"/>
          <a:chExt cx="0" cy="0"/>
        </a:xfrm>
      </p:grpSpPr>
      <p:sp>
        <p:nvSpPr>
          <p:cNvPr id="27" name="Text Placeholder 2">
            <a:extLst>
              <a:ext uri="{FF2B5EF4-FFF2-40B4-BE49-F238E27FC236}">
                <a16:creationId xmlns:a16="http://schemas.microsoft.com/office/drawing/2014/main" id="{37B5C1DC-0C10-294B-95BF-2F2C22BEB0BB}"/>
              </a:ext>
            </a:extLst>
          </p:cNvPr>
          <p:cNvSpPr>
            <a:spLocks noGrp="1"/>
          </p:cNvSpPr>
          <p:nvPr>
            <p:ph type="body" sz="quarter" idx="12" hasCustomPrompt="1"/>
          </p:nvPr>
        </p:nvSpPr>
        <p:spPr>
          <a:xfrm>
            <a:off x="709476" y="2573501"/>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8" name="Text Placeholder 7">
            <a:extLst>
              <a:ext uri="{FF2B5EF4-FFF2-40B4-BE49-F238E27FC236}">
                <a16:creationId xmlns:a16="http://schemas.microsoft.com/office/drawing/2014/main" id="{52BFF021-868A-0D40-A15A-A12658CC648D}"/>
              </a:ext>
            </a:extLst>
          </p:cNvPr>
          <p:cNvSpPr>
            <a:spLocks noGrp="1" noChangeAspect="1"/>
          </p:cNvSpPr>
          <p:nvPr>
            <p:ph type="body" sz="quarter" idx="15" hasCustomPrompt="1"/>
          </p:nvPr>
        </p:nvSpPr>
        <p:spPr>
          <a:xfrm>
            <a:off x="1561327"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1" name="Text Placeholder 7">
            <a:extLst>
              <a:ext uri="{FF2B5EF4-FFF2-40B4-BE49-F238E27FC236}">
                <a16:creationId xmlns:a16="http://schemas.microsoft.com/office/drawing/2014/main" id="{AD3662F7-3E47-2442-89FA-69F979862FE6}"/>
              </a:ext>
            </a:extLst>
          </p:cNvPr>
          <p:cNvSpPr>
            <a:spLocks noGrp="1" noChangeAspect="1"/>
          </p:cNvSpPr>
          <p:nvPr>
            <p:ph type="body" sz="quarter" idx="16" hasCustomPrompt="1"/>
          </p:nvPr>
        </p:nvSpPr>
        <p:spPr>
          <a:xfrm>
            <a:off x="4160344"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2" name="Text Placeholder 7">
            <a:extLst>
              <a:ext uri="{FF2B5EF4-FFF2-40B4-BE49-F238E27FC236}">
                <a16:creationId xmlns:a16="http://schemas.microsoft.com/office/drawing/2014/main" id="{AA291832-E750-8948-8CDC-440F8C115BAD}"/>
              </a:ext>
            </a:extLst>
          </p:cNvPr>
          <p:cNvSpPr>
            <a:spLocks noGrp="1" noChangeAspect="1"/>
          </p:cNvSpPr>
          <p:nvPr>
            <p:ph type="body" sz="quarter" idx="17" hasCustomPrompt="1"/>
          </p:nvPr>
        </p:nvSpPr>
        <p:spPr>
          <a:xfrm>
            <a:off x="6759361"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6" name="Text Placeholder 2">
            <a:extLst>
              <a:ext uri="{FF2B5EF4-FFF2-40B4-BE49-F238E27FC236}">
                <a16:creationId xmlns:a16="http://schemas.microsoft.com/office/drawing/2014/main" id="{93C8FB82-288F-A648-AD26-E9D13B151D69}"/>
              </a:ext>
            </a:extLst>
          </p:cNvPr>
          <p:cNvSpPr>
            <a:spLocks noGrp="1"/>
          </p:cNvSpPr>
          <p:nvPr>
            <p:ph type="body" sz="quarter" idx="20" hasCustomPrompt="1"/>
          </p:nvPr>
        </p:nvSpPr>
        <p:spPr>
          <a:xfrm>
            <a:off x="709476" y="2961808"/>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7" name="Text Placeholder 2">
            <a:extLst>
              <a:ext uri="{FF2B5EF4-FFF2-40B4-BE49-F238E27FC236}">
                <a16:creationId xmlns:a16="http://schemas.microsoft.com/office/drawing/2014/main" id="{116ECAFD-50AC-B844-B6F8-EC2D8DAB7727}"/>
              </a:ext>
            </a:extLst>
          </p:cNvPr>
          <p:cNvSpPr>
            <a:spLocks noGrp="1"/>
          </p:cNvSpPr>
          <p:nvPr>
            <p:ph type="body" sz="quarter" idx="21" hasCustomPrompt="1"/>
          </p:nvPr>
        </p:nvSpPr>
        <p:spPr>
          <a:xfrm>
            <a:off x="3314889" y="2573501"/>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8" name="Text Placeholder 2">
            <a:extLst>
              <a:ext uri="{FF2B5EF4-FFF2-40B4-BE49-F238E27FC236}">
                <a16:creationId xmlns:a16="http://schemas.microsoft.com/office/drawing/2014/main" id="{82C3BD4F-C4E6-1240-B19A-868C6FE93402}"/>
              </a:ext>
            </a:extLst>
          </p:cNvPr>
          <p:cNvSpPr>
            <a:spLocks noGrp="1"/>
          </p:cNvSpPr>
          <p:nvPr>
            <p:ph type="body" sz="quarter" idx="22" hasCustomPrompt="1"/>
          </p:nvPr>
        </p:nvSpPr>
        <p:spPr>
          <a:xfrm>
            <a:off x="3314889" y="2961808"/>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9" name="Text Placeholder 2">
            <a:extLst>
              <a:ext uri="{FF2B5EF4-FFF2-40B4-BE49-F238E27FC236}">
                <a16:creationId xmlns:a16="http://schemas.microsoft.com/office/drawing/2014/main" id="{EF82FB51-92F0-A345-BB98-0436BCA14349}"/>
              </a:ext>
            </a:extLst>
          </p:cNvPr>
          <p:cNvSpPr>
            <a:spLocks noGrp="1"/>
          </p:cNvSpPr>
          <p:nvPr>
            <p:ph type="body" sz="quarter" idx="23" hasCustomPrompt="1"/>
          </p:nvPr>
        </p:nvSpPr>
        <p:spPr>
          <a:xfrm>
            <a:off x="5907777" y="2573501"/>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40" name="Text Placeholder 2">
            <a:extLst>
              <a:ext uri="{FF2B5EF4-FFF2-40B4-BE49-F238E27FC236}">
                <a16:creationId xmlns:a16="http://schemas.microsoft.com/office/drawing/2014/main" id="{B1780C7F-B382-1444-94CB-9EDE0A450B01}"/>
              </a:ext>
            </a:extLst>
          </p:cNvPr>
          <p:cNvSpPr>
            <a:spLocks noGrp="1"/>
          </p:cNvSpPr>
          <p:nvPr>
            <p:ph type="body" sz="quarter" idx="24" hasCustomPrompt="1"/>
          </p:nvPr>
        </p:nvSpPr>
        <p:spPr>
          <a:xfrm>
            <a:off x="5907777" y="2961808"/>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Tree>
    <p:extLst>
      <p:ext uri="{BB962C8B-B14F-4D97-AF65-F5344CB8AC3E}">
        <p14:creationId xmlns:p14="http://schemas.microsoft.com/office/powerpoint/2010/main" val="36335976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numbers w/ text - horizontal">
    <p:spTree>
      <p:nvGrpSpPr>
        <p:cNvPr id="1" name="Shape 16"/>
        <p:cNvGrpSpPr/>
        <p:nvPr/>
      </p:nvGrpSpPr>
      <p:grpSpPr>
        <a:xfrm>
          <a:off x="0" y="0"/>
          <a:ext cx="0" cy="0"/>
          <a:chOff x="0" y="0"/>
          <a:chExt cx="0" cy="0"/>
        </a:xfrm>
      </p:grpSpPr>
      <p:sp>
        <p:nvSpPr>
          <p:cNvPr id="27" name="Text Placeholder 2">
            <a:extLst>
              <a:ext uri="{FF2B5EF4-FFF2-40B4-BE49-F238E27FC236}">
                <a16:creationId xmlns:a16="http://schemas.microsoft.com/office/drawing/2014/main" id="{37B5C1DC-0C10-294B-95BF-2F2C22BEB0BB}"/>
              </a:ext>
            </a:extLst>
          </p:cNvPr>
          <p:cNvSpPr>
            <a:spLocks noGrp="1"/>
          </p:cNvSpPr>
          <p:nvPr>
            <p:ph type="body" sz="quarter" idx="12" hasCustomPrompt="1"/>
          </p:nvPr>
        </p:nvSpPr>
        <p:spPr>
          <a:xfrm>
            <a:off x="607876" y="2573501"/>
            <a:ext cx="1945903"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8" name="Text Placeholder 7">
            <a:extLst>
              <a:ext uri="{FF2B5EF4-FFF2-40B4-BE49-F238E27FC236}">
                <a16:creationId xmlns:a16="http://schemas.microsoft.com/office/drawing/2014/main" id="{52BFF021-868A-0D40-A15A-A12658CC648D}"/>
              </a:ext>
            </a:extLst>
          </p:cNvPr>
          <p:cNvSpPr>
            <a:spLocks noGrp="1" noChangeAspect="1"/>
          </p:cNvSpPr>
          <p:nvPr>
            <p:ph type="body" sz="quarter" idx="15" hasCustomPrompt="1"/>
          </p:nvPr>
        </p:nvSpPr>
        <p:spPr>
          <a:xfrm>
            <a:off x="1169171"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1" name="Text Placeholder 7">
            <a:extLst>
              <a:ext uri="{FF2B5EF4-FFF2-40B4-BE49-F238E27FC236}">
                <a16:creationId xmlns:a16="http://schemas.microsoft.com/office/drawing/2014/main" id="{AD3662F7-3E47-2442-89FA-69F979862FE6}"/>
              </a:ext>
            </a:extLst>
          </p:cNvPr>
          <p:cNvSpPr>
            <a:spLocks noGrp="1" noChangeAspect="1"/>
          </p:cNvSpPr>
          <p:nvPr>
            <p:ph type="body" sz="quarter" idx="16" hasCustomPrompt="1"/>
          </p:nvPr>
        </p:nvSpPr>
        <p:spPr>
          <a:xfrm>
            <a:off x="5091905"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2" name="Text Placeholder 7">
            <a:extLst>
              <a:ext uri="{FF2B5EF4-FFF2-40B4-BE49-F238E27FC236}">
                <a16:creationId xmlns:a16="http://schemas.microsoft.com/office/drawing/2014/main" id="{AA291832-E750-8948-8CDC-440F8C115BAD}"/>
              </a:ext>
            </a:extLst>
          </p:cNvPr>
          <p:cNvSpPr>
            <a:spLocks noGrp="1" noChangeAspect="1"/>
          </p:cNvSpPr>
          <p:nvPr>
            <p:ph type="body" sz="quarter" idx="17" hasCustomPrompt="1"/>
          </p:nvPr>
        </p:nvSpPr>
        <p:spPr>
          <a:xfrm>
            <a:off x="7068512"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6" name="Text Placeholder 2">
            <a:extLst>
              <a:ext uri="{FF2B5EF4-FFF2-40B4-BE49-F238E27FC236}">
                <a16:creationId xmlns:a16="http://schemas.microsoft.com/office/drawing/2014/main" id="{93C8FB82-288F-A648-AD26-E9D13B151D69}"/>
              </a:ext>
            </a:extLst>
          </p:cNvPr>
          <p:cNvSpPr>
            <a:spLocks noGrp="1"/>
          </p:cNvSpPr>
          <p:nvPr>
            <p:ph type="body" sz="quarter" idx="20" hasCustomPrompt="1"/>
          </p:nvPr>
        </p:nvSpPr>
        <p:spPr>
          <a:xfrm>
            <a:off x="607876" y="2961808"/>
            <a:ext cx="1945903"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7" name="Text Placeholder 2">
            <a:extLst>
              <a:ext uri="{FF2B5EF4-FFF2-40B4-BE49-F238E27FC236}">
                <a16:creationId xmlns:a16="http://schemas.microsoft.com/office/drawing/2014/main" id="{116ECAFD-50AC-B844-B6F8-EC2D8DAB7727}"/>
              </a:ext>
            </a:extLst>
          </p:cNvPr>
          <p:cNvSpPr>
            <a:spLocks noGrp="1"/>
          </p:cNvSpPr>
          <p:nvPr>
            <p:ph type="body" sz="quarter" idx="21" hasCustomPrompt="1"/>
          </p:nvPr>
        </p:nvSpPr>
        <p:spPr>
          <a:xfrm>
            <a:off x="2564163" y="2573501"/>
            <a:ext cx="1945903"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8" name="Text Placeholder 2">
            <a:extLst>
              <a:ext uri="{FF2B5EF4-FFF2-40B4-BE49-F238E27FC236}">
                <a16:creationId xmlns:a16="http://schemas.microsoft.com/office/drawing/2014/main" id="{82C3BD4F-C4E6-1240-B19A-868C6FE93402}"/>
              </a:ext>
            </a:extLst>
          </p:cNvPr>
          <p:cNvSpPr>
            <a:spLocks noGrp="1"/>
          </p:cNvSpPr>
          <p:nvPr>
            <p:ph type="body" sz="quarter" idx="22" hasCustomPrompt="1"/>
          </p:nvPr>
        </p:nvSpPr>
        <p:spPr>
          <a:xfrm>
            <a:off x="2564163" y="2961808"/>
            <a:ext cx="1945903"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9" name="Text Placeholder 2">
            <a:extLst>
              <a:ext uri="{FF2B5EF4-FFF2-40B4-BE49-F238E27FC236}">
                <a16:creationId xmlns:a16="http://schemas.microsoft.com/office/drawing/2014/main" id="{EF82FB51-92F0-A345-BB98-0436BCA14349}"/>
              </a:ext>
            </a:extLst>
          </p:cNvPr>
          <p:cNvSpPr>
            <a:spLocks noGrp="1"/>
          </p:cNvSpPr>
          <p:nvPr>
            <p:ph type="body" sz="quarter" idx="23" hasCustomPrompt="1"/>
          </p:nvPr>
        </p:nvSpPr>
        <p:spPr>
          <a:xfrm>
            <a:off x="4530610" y="2573501"/>
            <a:ext cx="1945903"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40" name="Text Placeholder 2">
            <a:extLst>
              <a:ext uri="{FF2B5EF4-FFF2-40B4-BE49-F238E27FC236}">
                <a16:creationId xmlns:a16="http://schemas.microsoft.com/office/drawing/2014/main" id="{B1780C7F-B382-1444-94CB-9EDE0A450B01}"/>
              </a:ext>
            </a:extLst>
          </p:cNvPr>
          <p:cNvSpPr>
            <a:spLocks noGrp="1"/>
          </p:cNvSpPr>
          <p:nvPr>
            <p:ph type="body" sz="quarter" idx="24" hasCustomPrompt="1"/>
          </p:nvPr>
        </p:nvSpPr>
        <p:spPr>
          <a:xfrm>
            <a:off x="4530610" y="2961808"/>
            <a:ext cx="1945903"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12" name="Text Placeholder 2">
            <a:extLst>
              <a:ext uri="{FF2B5EF4-FFF2-40B4-BE49-F238E27FC236}">
                <a16:creationId xmlns:a16="http://schemas.microsoft.com/office/drawing/2014/main" id="{FA0E660F-1631-CC4C-BCAB-CA7289A98769}"/>
              </a:ext>
            </a:extLst>
          </p:cNvPr>
          <p:cNvSpPr>
            <a:spLocks noGrp="1"/>
          </p:cNvSpPr>
          <p:nvPr>
            <p:ph type="body" sz="quarter" idx="25" hasCustomPrompt="1"/>
          </p:nvPr>
        </p:nvSpPr>
        <p:spPr>
          <a:xfrm>
            <a:off x="6507217" y="2580159"/>
            <a:ext cx="1945903"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13" name="Text Placeholder 2">
            <a:extLst>
              <a:ext uri="{FF2B5EF4-FFF2-40B4-BE49-F238E27FC236}">
                <a16:creationId xmlns:a16="http://schemas.microsoft.com/office/drawing/2014/main" id="{8C48FEF1-2F39-394E-BA9E-EBC1CAA07647}"/>
              </a:ext>
            </a:extLst>
          </p:cNvPr>
          <p:cNvSpPr>
            <a:spLocks noGrp="1"/>
          </p:cNvSpPr>
          <p:nvPr>
            <p:ph type="body" sz="quarter" idx="26" hasCustomPrompt="1"/>
          </p:nvPr>
        </p:nvSpPr>
        <p:spPr>
          <a:xfrm>
            <a:off x="6507217" y="2968466"/>
            <a:ext cx="1945903"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14" name="Text Placeholder 7">
            <a:extLst>
              <a:ext uri="{FF2B5EF4-FFF2-40B4-BE49-F238E27FC236}">
                <a16:creationId xmlns:a16="http://schemas.microsoft.com/office/drawing/2014/main" id="{85066BB7-5C0E-6C42-B335-8B870CCE7E7D}"/>
              </a:ext>
            </a:extLst>
          </p:cNvPr>
          <p:cNvSpPr>
            <a:spLocks noGrp="1" noChangeAspect="1"/>
          </p:cNvSpPr>
          <p:nvPr>
            <p:ph type="body" sz="quarter" idx="27" hasCustomPrompt="1"/>
          </p:nvPr>
        </p:nvSpPr>
        <p:spPr>
          <a:xfrm>
            <a:off x="3125458"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Tree>
    <p:extLst>
      <p:ext uri="{BB962C8B-B14F-4D97-AF65-F5344CB8AC3E}">
        <p14:creationId xmlns:p14="http://schemas.microsoft.com/office/powerpoint/2010/main" val="16505947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 numbers w/ text - vertical">
    <p:spTree>
      <p:nvGrpSpPr>
        <p:cNvPr id="1" name="Shape 16"/>
        <p:cNvGrpSpPr/>
        <p:nvPr/>
      </p:nvGrpSpPr>
      <p:grpSpPr>
        <a:xfrm>
          <a:off x="0" y="0"/>
          <a:ext cx="0" cy="0"/>
          <a:chOff x="0" y="0"/>
          <a:chExt cx="0" cy="0"/>
        </a:xfrm>
      </p:grpSpPr>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13" name="Text Placeholder 3">
            <a:extLst>
              <a:ext uri="{FF2B5EF4-FFF2-40B4-BE49-F238E27FC236}">
                <a16:creationId xmlns:a16="http://schemas.microsoft.com/office/drawing/2014/main" id="{E66F8786-DF7F-3E4A-B9E4-7CBDAA73FF54}"/>
              </a:ext>
            </a:extLst>
          </p:cNvPr>
          <p:cNvSpPr>
            <a:spLocks noGrp="1"/>
          </p:cNvSpPr>
          <p:nvPr>
            <p:ph type="body" sz="quarter" idx="4294967295" hasCustomPrompt="1"/>
          </p:nvPr>
        </p:nvSpPr>
        <p:spPr>
          <a:xfrm>
            <a:off x="3114381" y="2436392"/>
            <a:ext cx="3599299" cy="749487"/>
          </a:xfrm>
          <a:prstGeom prst="rect">
            <a:avLst/>
          </a:prstGeom>
        </p:spPr>
        <p:txBody>
          <a:bodyPr lIns="45720" anchor="ctr" anchorCtr="0">
            <a:normAutofit/>
          </a:bodyPr>
          <a:lstStyle>
            <a:lvl1pPr marL="0" indent="0">
              <a:buNone/>
              <a:defRPr/>
            </a:lvl1pPr>
          </a:lstStyle>
          <a:p>
            <a:pPr>
              <a:lnSpc>
                <a:spcPct val="110000"/>
              </a:lnSpc>
            </a:pPr>
            <a:r>
              <a:rPr lang="en-US" sz="1800" b="1" dirty="0">
                <a:solidFill>
                  <a:schemeClr val="tx1"/>
                </a:solidFill>
              </a:rPr>
              <a:t>Second list item, which can wrap to two lines</a:t>
            </a:r>
          </a:p>
        </p:txBody>
      </p:sp>
      <p:sp>
        <p:nvSpPr>
          <p:cNvPr id="18" name="Text Placeholder 3">
            <a:extLst>
              <a:ext uri="{FF2B5EF4-FFF2-40B4-BE49-F238E27FC236}">
                <a16:creationId xmlns:a16="http://schemas.microsoft.com/office/drawing/2014/main" id="{6589D2DC-78EA-C841-97FE-46DFC7B05AB5}"/>
              </a:ext>
            </a:extLst>
          </p:cNvPr>
          <p:cNvSpPr>
            <a:spLocks noGrp="1"/>
          </p:cNvSpPr>
          <p:nvPr>
            <p:ph type="body" sz="quarter" idx="4294967295" hasCustomPrompt="1"/>
          </p:nvPr>
        </p:nvSpPr>
        <p:spPr>
          <a:xfrm>
            <a:off x="3114381" y="1451653"/>
            <a:ext cx="3599299" cy="749487"/>
          </a:xfrm>
          <a:prstGeom prst="rect">
            <a:avLst/>
          </a:prstGeom>
        </p:spPr>
        <p:txBody>
          <a:bodyPr lIns="45720" anchor="ctr" anchorCtr="0">
            <a:normAutofit/>
          </a:bodyPr>
          <a:lstStyle>
            <a:lvl1pPr marL="0" indent="0">
              <a:buNone/>
              <a:defRPr/>
            </a:lvl1pPr>
          </a:lstStyle>
          <a:p>
            <a:pPr>
              <a:lnSpc>
                <a:spcPct val="110000"/>
              </a:lnSpc>
            </a:pPr>
            <a:r>
              <a:rPr lang="en-US" sz="1800" b="1" dirty="0">
                <a:solidFill>
                  <a:schemeClr val="tx1"/>
                </a:solidFill>
              </a:rPr>
              <a:t>First list item, which can wrap to two lines</a:t>
            </a:r>
          </a:p>
        </p:txBody>
      </p:sp>
      <p:sp>
        <p:nvSpPr>
          <p:cNvPr id="20" name="Text Placeholder 3">
            <a:extLst>
              <a:ext uri="{FF2B5EF4-FFF2-40B4-BE49-F238E27FC236}">
                <a16:creationId xmlns:a16="http://schemas.microsoft.com/office/drawing/2014/main" id="{68D27882-055D-9A47-84A3-B6614E007F58}"/>
              </a:ext>
            </a:extLst>
          </p:cNvPr>
          <p:cNvSpPr>
            <a:spLocks noGrp="1"/>
          </p:cNvSpPr>
          <p:nvPr>
            <p:ph type="body" sz="quarter" idx="4294967295" hasCustomPrompt="1"/>
          </p:nvPr>
        </p:nvSpPr>
        <p:spPr>
          <a:xfrm>
            <a:off x="3114381" y="3421130"/>
            <a:ext cx="3599299" cy="749487"/>
          </a:xfrm>
          <a:prstGeom prst="rect">
            <a:avLst/>
          </a:prstGeom>
        </p:spPr>
        <p:txBody>
          <a:bodyPr lIns="45720" anchor="ctr" anchorCtr="0">
            <a:normAutofit/>
          </a:bodyPr>
          <a:lstStyle>
            <a:lvl1pPr marL="0" indent="0">
              <a:buNone/>
              <a:defRPr/>
            </a:lvl1pPr>
          </a:lstStyle>
          <a:p>
            <a:pPr>
              <a:lnSpc>
                <a:spcPct val="110000"/>
              </a:lnSpc>
            </a:pPr>
            <a:r>
              <a:rPr lang="en-US" sz="1800" b="1" dirty="0">
                <a:solidFill>
                  <a:schemeClr val="tx1"/>
                </a:solidFill>
              </a:rPr>
              <a:t>Third list item, which can wrap to two lines</a:t>
            </a:r>
          </a:p>
        </p:txBody>
      </p:sp>
      <p:sp>
        <p:nvSpPr>
          <p:cNvPr id="22" name="Text Placeholder 7">
            <a:extLst>
              <a:ext uri="{FF2B5EF4-FFF2-40B4-BE49-F238E27FC236}">
                <a16:creationId xmlns:a16="http://schemas.microsoft.com/office/drawing/2014/main" id="{982665CF-9B4F-9C4B-A5FB-0D11038E1B0E}"/>
              </a:ext>
            </a:extLst>
          </p:cNvPr>
          <p:cNvSpPr>
            <a:spLocks noGrp="1" noChangeAspect="1"/>
          </p:cNvSpPr>
          <p:nvPr>
            <p:ph type="body" sz="quarter" idx="15" hasCustomPrompt="1"/>
          </p:nvPr>
        </p:nvSpPr>
        <p:spPr>
          <a:xfrm>
            <a:off x="2250894" y="1486820"/>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3" name="Text Placeholder 7">
            <a:extLst>
              <a:ext uri="{FF2B5EF4-FFF2-40B4-BE49-F238E27FC236}">
                <a16:creationId xmlns:a16="http://schemas.microsoft.com/office/drawing/2014/main" id="{FC533FD9-1192-E143-9F5A-633D64AA1D3B}"/>
              </a:ext>
            </a:extLst>
          </p:cNvPr>
          <p:cNvSpPr>
            <a:spLocks noGrp="1" noChangeAspect="1"/>
          </p:cNvSpPr>
          <p:nvPr>
            <p:ph type="body" sz="quarter" idx="16" hasCustomPrompt="1"/>
          </p:nvPr>
        </p:nvSpPr>
        <p:spPr>
          <a:xfrm>
            <a:off x="2250894" y="2465697"/>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4" name="Text Placeholder 7">
            <a:extLst>
              <a:ext uri="{FF2B5EF4-FFF2-40B4-BE49-F238E27FC236}">
                <a16:creationId xmlns:a16="http://schemas.microsoft.com/office/drawing/2014/main" id="{0A338210-7BAF-BB48-AE04-208BD43F8A7C}"/>
              </a:ext>
            </a:extLst>
          </p:cNvPr>
          <p:cNvSpPr>
            <a:spLocks noGrp="1" noChangeAspect="1"/>
          </p:cNvSpPr>
          <p:nvPr>
            <p:ph type="body" sz="quarter" idx="17" hasCustomPrompt="1"/>
          </p:nvPr>
        </p:nvSpPr>
        <p:spPr>
          <a:xfrm>
            <a:off x="2250894" y="3444573"/>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Tree>
    <p:extLst>
      <p:ext uri="{BB962C8B-B14F-4D97-AF65-F5344CB8AC3E}">
        <p14:creationId xmlns:p14="http://schemas.microsoft.com/office/powerpoint/2010/main" val="16414553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2E6F6-5B36-4E43-BF2F-3F7BF9A85A7D}"/>
              </a:ext>
            </a:extLst>
          </p:cNvPr>
          <p:cNvSpPr>
            <a:spLocks noGrp="1"/>
          </p:cNvSpPr>
          <p:nvPr>
            <p:ph type="title" hasCustomPrompt="1"/>
          </p:nvPr>
        </p:nvSpPr>
        <p:spPr>
          <a:xfrm>
            <a:off x="993228" y="2821852"/>
            <a:ext cx="7157544" cy="993775"/>
          </a:xfrm>
          <a:prstGeom prst="rect">
            <a:avLst/>
          </a:prstGeom>
        </p:spPr>
        <p:txBody>
          <a:bodyPr anchor="ctr" anchorCtr="0"/>
          <a:lstStyle>
            <a:lvl1pPr>
              <a:lnSpc>
                <a:spcPct val="110000"/>
              </a:lnSpc>
              <a:defRPr/>
            </a:lvl1pPr>
          </a:lstStyle>
          <a:p>
            <a:r>
              <a:rPr lang="en-US"/>
              <a:t>Click to edit title</a:t>
            </a:r>
          </a:p>
        </p:txBody>
      </p:sp>
      <p:sp>
        <p:nvSpPr>
          <p:cNvPr id="10" name="Text Placeholder 9">
            <a:extLst>
              <a:ext uri="{FF2B5EF4-FFF2-40B4-BE49-F238E27FC236}">
                <a16:creationId xmlns:a16="http://schemas.microsoft.com/office/drawing/2014/main" id="{AA95AEFA-02E8-254D-B038-A0C0CC898DCE}"/>
              </a:ext>
            </a:extLst>
          </p:cNvPr>
          <p:cNvSpPr>
            <a:spLocks noGrp="1"/>
          </p:cNvSpPr>
          <p:nvPr>
            <p:ph type="body" sz="quarter" idx="11" hasCustomPrompt="1"/>
          </p:nvPr>
        </p:nvSpPr>
        <p:spPr>
          <a:xfrm>
            <a:off x="995363" y="4394239"/>
            <a:ext cx="7153275" cy="366713"/>
          </a:xfrm>
          <a:prstGeom prst="rect">
            <a:avLst/>
          </a:prstGeom>
        </p:spPr>
        <p:txBody>
          <a:bodyPr anchor="ctr" anchorCtr="0"/>
          <a:lstStyle>
            <a:lvl1pPr algn="ctr">
              <a:defRPr sz="1200" cap="all" baseline="0">
                <a:solidFill>
                  <a:schemeClr val="bg1"/>
                </a:solidFill>
                <a:latin typeface="Source Sans Pro" panose="020B0503030403020204" pitchFamily="34" charset="0"/>
              </a:defRPr>
            </a:lvl1pPr>
            <a:lvl2pPr>
              <a:defRPr sz="1200" cap="all" baseline="0">
                <a:solidFill>
                  <a:schemeClr val="bg1"/>
                </a:solidFill>
                <a:latin typeface="Source Sans Pro" panose="020B0503030403020204" pitchFamily="34" charset="0"/>
              </a:defRPr>
            </a:lvl2pPr>
            <a:lvl3pPr>
              <a:defRPr sz="1200" cap="all" baseline="0">
                <a:solidFill>
                  <a:schemeClr val="bg1"/>
                </a:solidFill>
                <a:latin typeface="Source Sans Pro" panose="020B0503030403020204" pitchFamily="34" charset="0"/>
              </a:defRPr>
            </a:lvl3pPr>
            <a:lvl4pPr>
              <a:defRPr sz="1200" cap="all" baseline="0">
                <a:solidFill>
                  <a:schemeClr val="bg1"/>
                </a:solidFill>
                <a:latin typeface="Source Sans Pro" panose="020B0503030403020204" pitchFamily="34" charset="0"/>
              </a:defRPr>
            </a:lvl4pPr>
            <a:lvl5pPr>
              <a:defRPr sz="1200" cap="all" baseline="0">
                <a:solidFill>
                  <a:schemeClr val="bg1"/>
                </a:solidFill>
                <a:latin typeface="Source Sans Pro" panose="020B0503030403020204" pitchFamily="34" charset="0"/>
              </a:defRPr>
            </a:lvl5pPr>
          </a:lstStyle>
          <a:p>
            <a:pPr lvl="0"/>
            <a:r>
              <a:rPr lang="en-US" dirty="0"/>
              <a:t>U.S. Digital Service   //   Presenter name   //   month year</a:t>
            </a:r>
          </a:p>
        </p:txBody>
      </p:sp>
      <p:pic>
        <p:nvPicPr>
          <p:cNvPr id="5" name="Picture 4">
            <a:extLst>
              <a:ext uri="{FF2B5EF4-FFF2-40B4-BE49-F238E27FC236}">
                <a16:creationId xmlns:a16="http://schemas.microsoft.com/office/drawing/2014/main" id="{9CB45329-7616-4045-94AE-50020D6F6BD2}"/>
              </a:ext>
            </a:extLst>
          </p:cNvPr>
          <p:cNvPicPr>
            <a:picLocks noChangeAspect="1"/>
          </p:cNvPicPr>
          <p:nvPr userDrawn="1"/>
        </p:nvPicPr>
        <p:blipFill>
          <a:blip r:embed="rId2"/>
          <a:stretch>
            <a:fillRect/>
          </a:stretch>
        </p:blipFill>
        <p:spPr>
          <a:xfrm>
            <a:off x="3798627" y="735714"/>
            <a:ext cx="1546746" cy="1082722"/>
          </a:xfrm>
          <a:prstGeom prst="rect">
            <a:avLst/>
          </a:prstGeom>
        </p:spPr>
      </p:pic>
    </p:spTree>
    <p:extLst>
      <p:ext uri="{BB962C8B-B14F-4D97-AF65-F5344CB8AC3E}">
        <p14:creationId xmlns:p14="http://schemas.microsoft.com/office/powerpoint/2010/main" val="1333528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6 numbers w/ text - vertical">
    <p:spTree>
      <p:nvGrpSpPr>
        <p:cNvPr id="1" name="Shape 16"/>
        <p:cNvGrpSpPr/>
        <p:nvPr/>
      </p:nvGrpSpPr>
      <p:grpSpPr>
        <a:xfrm>
          <a:off x="0" y="0"/>
          <a:ext cx="0" cy="0"/>
          <a:chOff x="0" y="0"/>
          <a:chExt cx="0" cy="0"/>
        </a:xfrm>
      </p:grpSpPr>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13" name="Text Placeholder 3">
            <a:extLst>
              <a:ext uri="{FF2B5EF4-FFF2-40B4-BE49-F238E27FC236}">
                <a16:creationId xmlns:a16="http://schemas.microsoft.com/office/drawing/2014/main" id="{E66F8786-DF7F-3E4A-B9E4-7CBDAA73FF54}"/>
              </a:ext>
            </a:extLst>
          </p:cNvPr>
          <p:cNvSpPr>
            <a:spLocks noGrp="1"/>
          </p:cNvSpPr>
          <p:nvPr>
            <p:ph type="body" sz="quarter" idx="4294967295" hasCustomPrompt="1"/>
          </p:nvPr>
        </p:nvSpPr>
        <p:spPr>
          <a:xfrm>
            <a:off x="1208357" y="2436392"/>
            <a:ext cx="3069004" cy="749487"/>
          </a:xfrm>
          <a:prstGeom prst="rect">
            <a:avLst/>
          </a:prstGeom>
        </p:spPr>
        <p:txBody>
          <a:bodyPr lIns="45720" anchor="ctr" anchorCtr="0">
            <a:normAutofit/>
          </a:bodyPr>
          <a:lstStyle>
            <a:lvl1pPr marL="0" indent="0">
              <a:buNone/>
              <a:defRPr/>
            </a:lvl1pPr>
          </a:lstStyle>
          <a:p>
            <a:pPr>
              <a:lnSpc>
                <a:spcPct val="110000"/>
              </a:lnSpc>
            </a:pPr>
            <a:r>
              <a:rPr lang="en-US" sz="1800" b="1" dirty="0">
                <a:solidFill>
                  <a:schemeClr val="tx1"/>
                </a:solidFill>
              </a:rPr>
              <a:t>Second list item, which can wrap to two lines</a:t>
            </a:r>
          </a:p>
        </p:txBody>
      </p:sp>
      <p:sp>
        <p:nvSpPr>
          <p:cNvPr id="18" name="Text Placeholder 3">
            <a:extLst>
              <a:ext uri="{FF2B5EF4-FFF2-40B4-BE49-F238E27FC236}">
                <a16:creationId xmlns:a16="http://schemas.microsoft.com/office/drawing/2014/main" id="{6589D2DC-78EA-C841-97FE-46DFC7B05AB5}"/>
              </a:ext>
            </a:extLst>
          </p:cNvPr>
          <p:cNvSpPr>
            <a:spLocks noGrp="1"/>
          </p:cNvSpPr>
          <p:nvPr>
            <p:ph type="body" sz="quarter" idx="4294967295" hasCustomPrompt="1"/>
          </p:nvPr>
        </p:nvSpPr>
        <p:spPr>
          <a:xfrm>
            <a:off x="1208357" y="1451653"/>
            <a:ext cx="3069004" cy="749487"/>
          </a:xfrm>
          <a:prstGeom prst="rect">
            <a:avLst/>
          </a:prstGeom>
        </p:spPr>
        <p:txBody>
          <a:bodyPr lIns="45720" anchor="ctr" anchorCtr="0">
            <a:normAutofit/>
          </a:bodyPr>
          <a:lstStyle>
            <a:lvl1pPr marL="0" indent="0">
              <a:buNone/>
              <a:defRPr/>
            </a:lvl1pPr>
          </a:lstStyle>
          <a:p>
            <a:pPr>
              <a:lnSpc>
                <a:spcPct val="110000"/>
              </a:lnSpc>
            </a:pPr>
            <a:r>
              <a:rPr lang="en-US" sz="1800" b="1" dirty="0">
                <a:solidFill>
                  <a:schemeClr val="tx1"/>
                </a:solidFill>
              </a:rPr>
              <a:t>First list item, which can wrap to two lines</a:t>
            </a:r>
          </a:p>
        </p:txBody>
      </p:sp>
      <p:sp>
        <p:nvSpPr>
          <p:cNvPr id="20" name="Text Placeholder 3">
            <a:extLst>
              <a:ext uri="{FF2B5EF4-FFF2-40B4-BE49-F238E27FC236}">
                <a16:creationId xmlns:a16="http://schemas.microsoft.com/office/drawing/2014/main" id="{68D27882-055D-9A47-84A3-B6614E007F58}"/>
              </a:ext>
            </a:extLst>
          </p:cNvPr>
          <p:cNvSpPr>
            <a:spLocks noGrp="1"/>
          </p:cNvSpPr>
          <p:nvPr>
            <p:ph type="body" sz="quarter" idx="4294967295" hasCustomPrompt="1"/>
          </p:nvPr>
        </p:nvSpPr>
        <p:spPr>
          <a:xfrm>
            <a:off x="1208357" y="3421130"/>
            <a:ext cx="3069004" cy="749487"/>
          </a:xfrm>
          <a:prstGeom prst="rect">
            <a:avLst/>
          </a:prstGeom>
        </p:spPr>
        <p:txBody>
          <a:bodyPr lIns="45720" anchor="ctr" anchorCtr="0">
            <a:normAutofit/>
          </a:bodyPr>
          <a:lstStyle>
            <a:lvl1pPr marL="0" indent="0">
              <a:buNone/>
              <a:defRPr/>
            </a:lvl1pPr>
          </a:lstStyle>
          <a:p>
            <a:pPr>
              <a:lnSpc>
                <a:spcPct val="110000"/>
              </a:lnSpc>
            </a:pPr>
            <a:r>
              <a:rPr lang="en-US" sz="1800" b="1" dirty="0">
                <a:solidFill>
                  <a:schemeClr val="tx1"/>
                </a:solidFill>
              </a:rPr>
              <a:t>Third list item, which can wrap to two lines</a:t>
            </a:r>
          </a:p>
        </p:txBody>
      </p:sp>
      <p:sp>
        <p:nvSpPr>
          <p:cNvPr id="22" name="Text Placeholder 7">
            <a:extLst>
              <a:ext uri="{FF2B5EF4-FFF2-40B4-BE49-F238E27FC236}">
                <a16:creationId xmlns:a16="http://schemas.microsoft.com/office/drawing/2014/main" id="{982665CF-9B4F-9C4B-A5FB-0D11038E1B0E}"/>
              </a:ext>
            </a:extLst>
          </p:cNvPr>
          <p:cNvSpPr>
            <a:spLocks noGrp="1" noChangeAspect="1"/>
          </p:cNvSpPr>
          <p:nvPr>
            <p:ph type="body" sz="quarter" idx="15" hasCustomPrompt="1"/>
          </p:nvPr>
        </p:nvSpPr>
        <p:spPr>
          <a:xfrm>
            <a:off x="344869" y="1486820"/>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3" name="Text Placeholder 7">
            <a:extLst>
              <a:ext uri="{FF2B5EF4-FFF2-40B4-BE49-F238E27FC236}">
                <a16:creationId xmlns:a16="http://schemas.microsoft.com/office/drawing/2014/main" id="{FC533FD9-1192-E143-9F5A-633D64AA1D3B}"/>
              </a:ext>
            </a:extLst>
          </p:cNvPr>
          <p:cNvSpPr>
            <a:spLocks noGrp="1" noChangeAspect="1"/>
          </p:cNvSpPr>
          <p:nvPr>
            <p:ph type="body" sz="quarter" idx="16" hasCustomPrompt="1"/>
          </p:nvPr>
        </p:nvSpPr>
        <p:spPr>
          <a:xfrm>
            <a:off x="344869" y="2465697"/>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4" name="Text Placeholder 7">
            <a:extLst>
              <a:ext uri="{FF2B5EF4-FFF2-40B4-BE49-F238E27FC236}">
                <a16:creationId xmlns:a16="http://schemas.microsoft.com/office/drawing/2014/main" id="{0A338210-7BAF-BB48-AE04-208BD43F8A7C}"/>
              </a:ext>
            </a:extLst>
          </p:cNvPr>
          <p:cNvSpPr>
            <a:spLocks noGrp="1" noChangeAspect="1"/>
          </p:cNvSpPr>
          <p:nvPr>
            <p:ph type="body" sz="quarter" idx="17" hasCustomPrompt="1"/>
          </p:nvPr>
        </p:nvSpPr>
        <p:spPr>
          <a:xfrm>
            <a:off x="344869" y="3444573"/>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16" name="Text Placeholder 3">
            <a:extLst>
              <a:ext uri="{FF2B5EF4-FFF2-40B4-BE49-F238E27FC236}">
                <a16:creationId xmlns:a16="http://schemas.microsoft.com/office/drawing/2014/main" id="{7B3EBAB6-2701-7A48-BD55-3DBA6C4F40FB}"/>
              </a:ext>
            </a:extLst>
          </p:cNvPr>
          <p:cNvSpPr>
            <a:spLocks noGrp="1"/>
          </p:cNvSpPr>
          <p:nvPr>
            <p:ph type="body" sz="quarter" idx="4294967295" hasCustomPrompt="1"/>
          </p:nvPr>
        </p:nvSpPr>
        <p:spPr>
          <a:xfrm>
            <a:off x="5485717" y="2436392"/>
            <a:ext cx="3069004" cy="749487"/>
          </a:xfrm>
          <a:prstGeom prst="rect">
            <a:avLst/>
          </a:prstGeom>
        </p:spPr>
        <p:txBody>
          <a:bodyPr lIns="45720" anchor="ctr" anchorCtr="0">
            <a:normAutofit/>
          </a:bodyPr>
          <a:lstStyle>
            <a:lvl1pPr marL="0" indent="0">
              <a:buNone/>
              <a:defRPr/>
            </a:lvl1pPr>
          </a:lstStyle>
          <a:p>
            <a:pPr>
              <a:lnSpc>
                <a:spcPct val="110000"/>
              </a:lnSpc>
            </a:pPr>
            <a:r>
              <a:rPr lang="en-US" sz="1800" b="1" dirty="0">
                <a:solidFill>
                  <a:schemeClr val="tx1"/>
                </a:solidFill>
              </a:rPr>
              <a:t>Fifth list item, which can wrap to two lines</a:t>
            </a:r>
          </a:p>
        </p:txBody>
      </p:sp>
      <p:sp>
        <p:nvSpPr>
          <p:cNvPr id="17" name="Text Placeholder 3">
            <a:extLst>
              <a:ext uri="{FF2B5EF4-FFF2-40B4-BE49-F238E27FC236}">
                <a16:creationId xmlns:a16="http://schemas.microsoft.com/office/drawing/2014/main" id="{1C30AAA8-AC06-0D46-A056-5C721012909D}"/>
              </a:ext>
            </a:extLst>
          </p:cNvPr>
          <p:cNvSpPr>
            <a:spLocks noGrp="1"/>
          </p:cNvSpPr>
          <p:nvPr>
            <p:ph type="body" sz="quarter" idx="4294967295" hasCustomPrompt="1"/>
          </p:nvPr>
        </p:nvSpPr>
        <p:spPr>
          <a:xfrm>
            <a:off x="5485717" y="1451653"/>
            <a:ext cx="3069004" cy="749487"/>
          </a:xfrm>
          <a:prstGeom prst="rect">
            <a:avLst/>
          </a:prstGeom>
        </p:spPr>
        <p:txBody>
          <a:bodyPr lIns="45720" anchor="ctr" anchorCtr="0">
            <a:normAutofit/>
          </a:bodyPr>
          <a:lstStyle>
            <a:lvl1pPr marL="0" indent="0">
              <a:buNone/>
              <a:defRPr/>
            </a:lvl1pPr>
          </a:lstStyle>
          <a:p>
            <a:pPr>
              <a:lnSpc>
                <a:spcPct val="110000"/>
              </a:lnSpc>
            </a:pPr>
            <a:r>
              <a:rPr lang="en-US" sz="1800" b="1" dirty="0">
                <a:solidFill>
                  <a:schemeClr val="tx1"/>
                </a:solidFill>
              </a:rPr>
              <a:t>Fourth list item, which can wrap to two lines</a:t>
            </a:r>
          </a:p>
        </p:txBody>
      </p:sp>
      <p:sp>
        <p:nvSpPr>
          <p:cNvPr id="19" name="Text Placeholder 3">
            <a:extLst>
              <a:ext uri="{FF2B5EF4-FFF2-40B4-BE49-F238E27FC236}">
                <a16:creationId xmlns:a16="http://schemas.microsoft.com/office/drawing/2014/main" id="{D912472A-4D4D-2440-B99F-EB39E7A47FE1}"/>
              </a:ext>
            </a:extLst>
          </p:cNvPr>
          <p:cNvSpPr>
            <a:spLocks noGrp="1"/>
          </p:cNvSpPr>
          <p:nvPr>
            <p:ph type="body" sz="quarter" idx="4294967295" hasCustomPrompt="1"/>
          </p:nvPr>
        </p:nvSpPr>
        <p:spPr>
          <a:xfrm>
            <a:off x="5485717" y="3421130"/>
            <a:ext cx="3069004" cy="749487"/>
          </a:xfrm>
          <a:prstGeom prst="rect">
            <a:avLst/>
          </a:prstGeom>
        </p:spPr>
        <p:txBody>
          <a:bodyPr lIns="45720" anchor="ctr" anchorCtr="0">
            <a:normAutofit/>
          </a:bodyPr>
          <a:lstStyle>
            <a:lvl1pPr marL="0" indent="0">
              <a:buNone/>
              <a:defRPr/>
            </a:lvl1pPr>
          </a:lstStyle>
          <a:p>
            <a:pPr>
              <a:lnSpc>
                <a:spcPct val="110000"/>
              </a:lnSpc>
            </a:pPr>
            <a:r>
              <a:rPr lang="en-US" sz="1800" b="1" dirty="0">
                <a:solidFill>
                  <a:schemeClr val="tx1"/>
                </a:solidFill>
              </a:rPr>
              <a:t>Sixth list item, which can wrap to two lines</a:t>
            </a:r>
          </a:p>
        </p:txBody>
      </p:sp>
      <p:sp>
        <p:nvSpPr>
          <p:cNvPr id="21" name="Text Placeholder 7">
            <a:extLst>
              <a:ext uri="{FF2B5EF4-FFF2-40B4-BE49-F238E27FC236}">
                <a16:creationId xmlns:a16="http://schemas.microsoft.com/office/drawing/2014/main" id="{3FE07D77-3860-4D4F-A0EA-83ECAE4E6F3B}"/>
              </a:ext>
            </a:extLst>
          </p:cNvPr>
          <p:cNvSpPr>
            <a:spLocks noGrp="1" noChangeAspect="1"/>
          </p:cNvSpPr>
          <p:nvPr>
            <p:ph type="body" sz="quarter" idx="18" hasCustomPrompt="1"/>
          </p:nvPr>
        </p:nvSpPr>
        <p:spPr>
          <a:xfrm>
            <a:off x="4622229" y="1486820"/>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5" name="Text Placeholder 7">
            <a:extLst>
              <a:ext uri="{FF2B5EF4-FFF2-40B4-BE49-F238E27FC236}">
                <a16:creationId xmlns:a16="http://schemas.microsoft.com/office/drawing/2014/main" id="{938535DD-E9C5-864C-8926-7E3D83BFFE95}"/>
              </a:ext>
            </a:extLst>
          </p:cNvPr>
          <p:cNvSpPr>
            <a:spLocks noGrp="1" noChangeAspect="1"/>
          </p:cNvSpPr>
          <p:nvPr>
            <p:ph type="body" sz="quarter" idx="19" hasCustomPrompt="1"/>
          </p:nvPr>
        </p:nvSpPr>
        <p:spPr>
          <a:xfrm>
            <a:off x="4622229" y="2465697"/>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6" name="Text Placeholder 7">
            <a:extLst>
              <a:ext uri="{FF2B5EF4-FFF2-40B4-BE49-F238E27FC236}">
                <a16:creationId xmlns:a16="http://schemas.microsoft.com/office/drawing/2014/main" id="{D80D6D79-50A6-CC4F-9C70-E7DF46E75836}"/>
              </a:ext>
            </a:extLst>
          </p:cNvPr>
          <p:cNvSpPr>
            <a:spLocks noGrp="1" noChangeAspect="1"/>
          </p:cNvSpPr>
          <p:nvPr>
            <p:ph type="body" sz="quarter" idx="20" hasCustomPrompt="1"/>
          </p:nvPr>
        </p:nvSpPr>
        <p:spPr>
          <a:xfrm>
            <a:off x="4622229" y="3444573"/>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Tree>
    <p:extLst>
      <p:ext uri="{BB962C8B-B14F-4D97-AF65-F5344CB8AC3E}">
        <p14:creationId xmlns:p14="http://schemas.microsoft.com/office/powerpoint/2010/main" val="15670923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tats - 2 numbers">
    <p:spTree>
      <p:nvGrpSpPr>
        <p:cNvPr id="1" name="Shape 16"/>
        <p:cNvGrpSpPr/>
        <p:nvPr/>
      </p:nvGrpSpPr>
      <p:grpSpPr>
        <a:xfrm>
          <a:off x="0" y="0"/>
          <a:ext cx="0" cy="0"/>
          <a:chOff x="0" y="0"/>
          <a:chExt cx="0" cy="0"/>
        </a:xfrm>
      </p:grpSpPr>
      <p:sp>
        <p:nvSpPr>
          <p:cNvPr id="27" name="Text Placeholder 2">
            <a:extLst>
              <a:ext uri="{FF2B5EF4-FFF2-40B4-BE49-F238E27FC236}">
                <a16:creationId xmlns:a16="http://schemas.microsoft.com/office/drawing/2014/main" id="{37B5C1DC-0C10-294B-95BF-2F2C22BEB0BB}"/>
              </a:ext>
            </a:extLst>
          </p:cNvPr>
          <p:cNvSpPr>
            <a:spLocks noGrp="1"/>
          </p:cNvSpPr>
          <p:nvPr>
            <p:ph type="body" sz="quarter" idx="12" hasCustomPrompt="1"/>
          </p:nvPr>
        </p:nvSpPr>
        <p:spPr>
          <a:xfrm>
            <a:off x="1218670" y="1389666"/>
            <a:ext cx="2527014" cy="424300"/>
          </a:xfrm>
          <a:prstGeom prst="rect">
            <a:avLst/>
          </a:prstGeom>
        </p:spPr>
        <p:txBody>
          <a:bodyPr lIns="64008">
            <a:noAutofit/>
          </a:bodyPr>
          <a:lstStyle>
            <a:lvl1pPr marL="0" indent="0" algn="ctr">
              <a:lnSpc>
                <a:spcPct val="100000"/>
              </a:lnSpc>
              <a:buNone/>
              <a:defRPr lang="en-US" sz="1300" b="1" i="0" cap="all" baseline="0">
                <a:solidFill>
                  <a:schemeClr val="bg1">
                    <a:lumMod val="65000"/>
                  </a:schemeClr>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36" name="Text Placeholder 2">
            <a:extLst>
              <a:ext uri="{FF2B5EF4-FFF2-40B4-BE49-F238E27FC236}">
                <a16:creationId xmlns:a16="http://schemas.microsoft.com/office/drawing/2014/main" id="{93C8FB82-288F-A648-AD26-E9D13B151D69}"/>
              </a:ext>
            </a:extLst>
          </p:cNvPr>
          <p:cNvSpPr>
            <a:spLocks noGrp="1"/>
          </p:cNvSpPr>
          <p:nvPr>
            <p:ph type="body" sz="quarter" idx="20" hasCustomPrompt="1"/>
          </p:nvPr>
        </p:nvSpPr>
        <p:spPr>
          <a:xfrm>
            <a:off x="1218670" y="3580932"/>
            <a:ext cx="2527014" cy="424300"/>
          </a:xfrm>
          <a:prstGeom prst="rect">
            <a:avLst/>
          </a:prstGeom>
        </p:spPr>
        <p:txBody>
          <a:bodyPr lIns="64008">
            <a:noAutofit/>
          </a:bodyPr>
          <a:lstStyle>
            <a:lvl1pPr marL="0" indent="0" algn="ctr">
              <a:lnSpc>
                <a:spcPct val="100000"/>
              </a:lnSpc>
              <a:buNone/>
              <a:defRPr lang="en-US" sz="14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cxnSp>
        <p:nvCxnSpPr>
          <p:cNvPr id="12" name="Straight Connector 11">
            <a:extLst>
              <a:ext uri="{FF2B5EF4-FFF2-40B4-BE49-F238E27FC236}">
                <a16:creationId xmlns:a16="http://schemas.microsoft.com/office/drawing/2014/main" id="{03D5DF17-D6A2-F84F-B37C-4ABADE73E5F4}"/>
              </a:ext>
            </a:extLst>
          </p:cNvPr>
          <p:cNvCxnSpPr>
            <a:cxnSpLocks/>
          </p:cNvCxnSpPr>
          <p:nvPr userDrawn="1"/>
        </p:nvCxnSpPr>
        <p:spPr>
          <a:xfrm>
            <a:off x="4572000" y="1699925"/>
            <a:ext cx="0" cy="223383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 Placeholder 9">
            <a:extLst>
              <a:ext uri="{FF2B5EF4-FFF2-40B4-BE49-F238E27FC236}">
                <a16:creationId xmlns:a16="http://schemas.microsoft.com/office/drawing/2014/main" id="{5E2ACB70-A1AC-4346-BD4D-334AFB2CAD0A}"/>
              </a:ext>
            </a:extLst>
          </p:cNvPr>
          <p:cNvSpPr>
            <a:spLocks noGrp="1"/>
          </p:cNvSpPr>
          <p:nvPr>
            <p:ph type="body" sz="quarter" idx="14" hasCustomPrompt="1"/>
          </p:nvPr>
        </p:nvSpPr>
        <p:spPr>
          <a:xfrm>
            <a:off x="891877" y="1941329"/>
            <a:ext cx="501580" cy="687718"/>
          </a:xfrm>
          <a:prstGeom prst="rect">
            <a:avLst/>
          </a:prstGeom>
        </p:spPr>
        <p:txBody>
          <a:bodyPr lIns="0" tIns="0" rIns="0" bIns="0" anchor="t" anchorCtr="0">
            <a:noAutofit/>
          </a:bodyPr>
          <a:lstStyle>
            <a:lvl1pPr marL="4763" indent="0" algn="l">
              <a:lnSpc>
                <a:spcPct val="80000"/>
              </a:lnSpc>
              <a:buNone/>
              <a:tabLst/>
              <a:defRPr sz="85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
        <p:nvSpPr>
          <p:cNvPr id="19" name="Text Placeholder 9">
            <a:extLst>
              <a:ext uri="{FF2B5EF4-FFF2-40B4-BE49-F238E27FC236}">
                <a16:creationId xmlns:a16="http://schemas.microsoft.com/office/drawing/2014/main" id="{42EDC512-AD27-5844-A327-102036EE37E7}"/>
              </a:ext>
            </a:extLst>
          </p:cNvPr>
          <p:cNvSpPr>
            <a:spLocks noGrp="1"/>
          </p:cNvSpPr>
          <p:nvPr>
            <p:ph type="body" sz="quarter" idx="25" hasCustomPrompt="1"/>
          </p:nvPr>
        </p:nvSpPr>
        <p:spPr>
          <a:xfrm>
            <a:off x="1506911" y="1909240"/>
            <a:ext cx="1960379" cy="1416966"/>
          </a:xfrm>
          <a:prstGeom prst="rect">
            <a:avLst/>
          </a:prstGeom>
        </p:spPr>
        <p:txBody>
          <a:bodyPr lIns="0" tIns="0" rIns="0" bIns="0" anchor="t" anchorCtr="0">
            <a:noAutofit/>
          </a:bodyPr>
          <a:lstStyle>
            <a:lvl1pPr marL="4763" indent="0" algn="l">
              <a:lnSpc>
                <a:spcPct val="80000"/>
              </a:lnSpc>
              <a:buNone/>
              <a:tabLst/>
              <a:defRPr sz="14000" b="1" i="0" spc="-12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20" name="Text Placeholder 9">
            <a:extLst>
              <a:ext uri="{FF2B5EF4-FFF2-40B4-BE49-F238E27FC236}">
                <a16:creationId xmlns:a16="http://schemas.microsoft.com/office/drawing/2014/main" id="{47B0F113-6B5E-1C4A-9F6A-D3B17E00265A}"/>
              </a:ext>
            </a:extLst>
          </p:cNvPr>
          <p:cNvSpPr>
            <a:spLocks noGrp="1"/>
          </p:cNvSpPr>
          <p:nvPr>
            <p:ph type="body" sz="quarter" idx="26" hasCustomPrompt="1"/>
          </p:nvPr>
        </p:nvSpPr>
        <p:spPr>
          <a:xfrm>
            <a:off x="3408883" y="2421992"/>
            <a:ext cx="702031" cy="687718"/>
          </a:xfrm>
          <a:prstGeom prst="rect">
            <a:avLst/>
          </a:prstGeom>
        </p:spPr>
        <p:txBody>
          <a:bodyPr lIns="0" tIns="0" rIns="0" bIns="0" anchor="t" anchorCtr="0">
            <a:noAutofit/>
          </a:bodyPr>
          <a:lstStyle>
            <a:lvl1pPr marL="4763" indent="0" algn="l">
              <a:lnSpc>
                <a:spcPct val="80000"/>
              </a:lnSpc>
              <a:buNone/>
              <a:tabLst/>
              <a:defRPr sz="85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K</a:t>
            </a:r>
          </a:p>
        </p:txBody>
      </p:sp>
      <p:sp>
        <p:nvSpPr>
          <p:cNvPr id="21" name="Text Placeholder 2">
            <a:extLst>
              <a:ext uri="{FF2B5EF4-FFF2-40B4-BE49-F238E27FC236}">
                <a16:creationId xmlns:a16="http://schemas.microsoft.com/office/drawing/2014/main" id="{16AD0AA7-F34F-4246-B805-2B6BB88D0922}"/>
              </a:ext>
            </a:extLst>
          </p:cNvPr>
          <p:cNvSpPr>
            <a:spLocks noGrp="1"/>
          </p:cNvSpPr>
          <p:nvPr>
            <p:ph type="body" sz="quarter" idx="27" hasCustomPrompt="1"/>
          </p:nvPr>
        </p:nvSpPr>
        <p:spPr>
          <a:xfrm>
            <a:off x="5330401" y="1389666"/>
            <a:ext cx="2527014" cy="424300"/>
          </a:xfrm>
          <a:prstGeom prst="rect">
            <a:avLst/>
          </a:prstGeom>
        </p:spPr>
        <p:txBody>
          <a:bodyPr lIns="64008">
            <a:noAutofit/>
          </a:bodyPr>
          <a:lstStyle>
            <a:lvl1pPr marL="0" indent="0" algn="ctr">
              <a:lnSpc>
                <a:spcPct val="100000"/>
              </a:lnSpc>
              <a:buNone/>
              <a:defRPr lang="en-US" sz="1300" b="1" i="0" cap="all" baseline="0">
                <a:solidFill>
                  <a:schemeClr val="bg1">
                    <a:lumMod val="65000"/>
                  </a:schemeClr>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22" name="Text Placeholder 2">
            <a:extLst>
              <a:ext uri="{FF2B5EF4-FFF2-40B4-BE49-F238E27FC236}">
                <a16:creationId xmlns:a16="http://schemas.microsoft.com/office/drawing/2014/main" id="{21CC184C-01A4-D04B-AE0B-95550D5446F1}"/>
              </a:ext>
            </a:extLst>
          </p:cNvPr>
          <p:cNvSpPr>
            <a:spLocks noGrp="1"/>
          </p:cNvSpPr>
          <p:nvPr>
            <p:ph type="body" sz="quarter" idx="28" hasCustomPrompt="1"/>
          </p:nvPr>
        </p:nvSpPr>
        <p:spPr>
          <a:xfrm>
            <a:off x="5330401" y="3580932"/>
            <a:ext cx="2527014" cy="424300"/>
          </a:xfrm>
          <a:prstGeom prst="rect">
            <a:avLst/>
          </a:prstGeom>
        </p:spPr>
        <p:txBody>
          <a:bodyPr lIns="64008">
            <a:noAutofit/>
          </a:bodyPr>
          <a:lstStyle>
            <a:lvl1pPr marL="0" indent="0" algn="ctr">
              <a:lnSpc>
                <a:spcPct val="100000"/>
              </a:lnSpc>
              <a:buNone/>
              <a:defRPr lang="en-US" sz="14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23" name="Text Placeholder 9">
            <a:extLst>
              <a:ext uri="{FF2B5EF4-FFF2-40B4-BE49-F238E27FC236}">
                <a16:creationId xmlns:a16="http://schemas.microsoft.com/office/drawing/2014/main" id="{612D7DE7-5255-C94F-A466-875F57AFF27E}"/>
              </a:ext>
            </a:extLst>
          </p:cNvPr>
          <p:cNvSpPr>
            <a:spLocks noGrp="1"/>
          </p:cNvSpPr>
          <p:nvPr>
            <p:ph type="body" sz="quarter" idx="29" hasCustomPrompt="1"/>
          </p:nvPr>
        </p:nvSpPr>
        <p:spPr>
          <a:xfrm>
            <a:off x="5003608" y="1941329"/>
            <a:ext cx="501580" cy="687718"/>
          </a:xfrm>
          <a:prstGeom prst="rect">
            <a:avLst/>
          </a:prstGeom>
        </p:spPr>
        <p:txBody>
          <a:bodyPr lIns="0" tIns="0" rIns="0" bIns="0" anchor="t" anchorCtr="0">
            <a:noAutofit/>
          </a:bodyPr>
          <a:lstStyle>
            <a:lvl1pPr marL="4763" indent="0" algn="l">
              <a:lnSpc>
                <a:spcPct val="80000"/>
              </a:lnSpc>
              <a:buNone/>
              <a:tabLst/>
              <a:defRPr sz="85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
        <p:nvSpPr>
          <p:cNvPr id="24" name="Text Placeholder 9">
            <a:extLst>
              <a:ext uri="{FF2B5EF4-FFF2-40B4-BE49-F238E27FC236}">
                <a16:creationId xmlns:a16="http://schemas.microsoft.com/office/drawing/2014/main" id="{5642AEB8-8A86-5F49-B34B-260B15A4462C}"/>
              </a:ext>
            </a:extLst>
          </p:cNvPr>
          <p:cNvSpPr>
            <a:spLocks noGrp="1"/>
          </p:cNvSpPr>
          <p:nvPr>
            <p:ph type="body" sz="quarter" idx="30" hasCustomPrompt="1"/>
          </p:nvPr>
        </p:nvSpPr>
        <p:spPr>
          <a:xfrm>
            <a:off x="5618642" y="1909240"/>
            <a:ext cx="1960379" cy="1416966"/>
          </a:xfrm>
          <a:prstGeom prst="rect">
            <a:avLst/>
          </a:prstGeom>
        </p:spPr>
        <p:txBody>
          <a:bodyPr lIns="0" tIns="0" rIns="0" bIns="0" anchor="t" anchorCtr="0">
            <a:noAutofit/>
          </a:bodyPr>
          <a:lstStyle>
            <a:lvl1pPr marL="4763" indent="0" algn="l">
              <a:lnSpc>
                <a:spcPct val="80000"/>
              </a:lnSpc>
              <a:buNone/>
              <a:tabLst/>
              <a:defRPr sz="14000" b="1" i="0" spc="-12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25" name="Text Placeholder 9">
            <a:extLst>
              <a:ext uri="{FF2B5EF4-FFF2-40B4-BE49-F238E27FC236}">
                <a16:creationId xmlns:a16="http://schemas.microsoft.com/office/drawing/2014/main" id="{D608BA89-C4A8-704E-AC0A-F3BEDE683409}"/>
              </a:ext>
            </a:extLst>
          </p:cNvPr>
          <p:cNvSpPr>
            <a:spLocks noGrp="1"/>
          </p:cNvSpPr>
          <p:nvPr>
            <p:ph type="body" sz="quarter" idx="31" hasCustomPrompt="1"/>
          </p:nvPr>
        </p:nvSpPr>
        <p:spPr>
          <a:xfrm>
            <a:off x="7520614" y="2421992"/>
            <a:ext cx="702031" cy="687718"/>
          </a:xfrm>
          <a:prstGeom prst="rect">
            <a:avLst/>
          </a:prstGeom>
        </p:spPr>
        <p:txBody>
          <a:bodyPr lIns="0" tIns="0" rIns="0" bIns="0" anchor="t" anchorCtr="0">
            <a:noAutofit/>
          </a:bodyPr>
          <a:lstStyle>
            <a:lvl1pPr marL="4763" indent="0" algn="l">
              <a:lnSpc>
                <a:spcPct val="80000"/>
              </a:lnSpc>
              <a:buNone/>
              <a:tabLst/>
              <a:defRPr sz="85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M</a:t>
            </a:r>
          </a:p>
        </p:txBody>
      </p:sp>
    </p:spTree>
    <p:extLst>
      <p:ext uri="{BB962C8B-B14F-4D97-AF65-F5344CB8AC3E}">
        <p14:creationId xmlns:p14="http://schemas.microsoft.com/office/powerpoint/2010/main" val="39416590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tats - 3 numbers">
    <p:spTree>
      <p:nvGrpSpPr>
        <p:cNvPr id="1" name="Shape 16"/>
        <p:cNvGrpSpPr/>
        <p:nvPr/>
      </p:nvGrpSpPr>
      <p:grpSpPr>
        <a:xfrm>
          <a:off x="0" y="0"/>
          <a:ext cx="0" cy="0"/>
          <a:chOff x="0" y="0"/>
          <a:chExt cx="0" cy="0"/>
        </a:xfrm>
      </p:grpSpPr>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36" name="Text Placeholder 2">
            <a:extLst>
              <a:ext uri="{FF2B5EF4-FFF2-40B4-BE49-F238E27FC236}">
                <a16:creationId xmlns:a16="http://schemas.microsoft.com/office/drawing/2014/main" id="{93C8FB82-288F-A648-AD26-E9D13B151D69}"/>
              </a:ext>
            </a:extLst>
          </p:cNvPr>
          <p:cNvSpPr>
            <a:spLocks noGrp="1"/>
          </p:cNvSpPr>
          <p:nvPr>
            <p:ph type="body" sz="quarter" idx="20" hasCustomPrompt="1"/>
          </p:nvPr>
        </p:nvSpPr>
        <p:spPr>
          <a:xfrm>
            <a:off x="256840" y="3125620"/>
            <a:ext cx="2527014" cy="424300"/>
          </a:xfrm>
          <a:prstGeom prst="rect">
            <a:avLst/>
          </a:prstGeom>
        </p:spPr>
        <p:txBody>
          <a:bodyPr lIns="64008">
            <a:noAutofit/>
          </a:bodyPr>
          <a:lstStyle>
            <a:lvl1pPr marL="0" indent="0" algn="ctr">
              <a:lnSpc>
                <a:spcPct val="100000"/>
              </a:lnSpc>
              <a:buNone/>
              <a:defRPr lang="en-US" sz="14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cxnSp>
        <p:nvCxnSpPr>
          <p:cNvPr id="12" name="Straight Connector 11">
            <a:extLst>
              <a:ext uri="{FF2B5EF4-FFF2-40B4-BE49-F238E27FC236}">
                <a16:creationId xmlns:a16="http://schemas.microsoft.com/office/drawing/2014/main" id="{03D5DF17-D6A2-F84F-B37C-4ABADE73E5F4}"/>
              </a:ext>
            </a:extLst>
          </p:cNvPr>
          <p:cNvCxnSpPr>
            <a:cxnSpLocks/>
          </p:cNvCxnSpPr>
          <p:nvPr userDrawn="1"/>
        </p:nvCxnSpPr>
        <p:spPr>
          <a:xfrm>
            <a:off x="3065801" y="1561500"/>
            <a:ext cx="0" cy="200451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 Placeholder 9">
            <a:extLst>
              <a:ext uri="{FF2B5EF4-FFF2-40B4-BE49-F238E27FC236}">
                <a16:creationId xmlns:a16="http://schemas.microsoft.com/office/drawing/2014/main" id="{5E2ACB70-A1AC-4346-BD4D-334AFB2CAD0A}"/>
              </a:ext>
            </a:extLst>
          </p:cNvPr>
          <p:cNvSpPr>
            <a:spLocks noGrp="1"/>
          </p:cNvSpPr>
          <p:nvPr>
            <p:ph type="body" sz="quarter" idx="14" hasCustomPrompt="1"/>
          </p:nvPr>
        </p:nvSpPr>
        <p:spPr>
          <a:xfrm>
            <a:off x="206997" y="1889982"/>
            <a:ext cx="501580" cy="687718"/>
          </a:xfrm>
          <a:prstGeom prst="rect">
            <a:avLst/>
          </a:prstGeom>
        </p:spPr>
        <p:txBody>
          <a:bodyPr lIns="0" tIns="0" rIns="0" bIns="0" anchor="t" anchorCtr="0">
            <a:noAutofit/>
          </a:bodyPr>
          <a:lstStyle>
            <a:lvl1pPr marL="4763" indent="0" algn="l">
              <a:lnSpc>
                <a:spcPct val="80000"/>
              </a:lnSpc>
              <a:buNone/>
              <a:tabLst/>
              <a:defRPr sz="7000" b="1" i="0">
                <a:solidFill>
                  <a:schemeClr val="tx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
        <p:nvSpPr>
          <p:cNvPr id="19" name="Text Placeholder 9">
            <a:extLst>
              <a:ext uri="{FF2B5EF4-FFF2-40B4-BE49-F238E27FC236}">
                <a16:creationId xmlns:a16="http://schemas.microsoft.com/office/drawing/2014/main" id="{42EDC512-AD27-5844-A327-102036EE37E7}"/>
              </a:ext>
            </a:extLst>
          </p:cNvPr>
          <p:cNvSpPr>
            <a:spLocks noGrp="1"/>
          </p:cNvSpPr>
          <p:nvPr>
            <p:ph type="body" sz="quarter" idx="25" hasCustomPrompt="1"/>
          </p:nvPr>
        </p:nvSpPr>
        <p:spPr>
          <a:xfrm>
            <a:off x="709114" y="1816252"/>
            <a:ext cx="1619086" cy="1170149"/>
          </a:xfrm>
          <a:prstGeom prst="rect">
            <a:avLst/>
          </a:prstGeom>
        </p:spPr>
        <p:txBody>
          <a:bodyPr lIns="0" tIns="0" rIns="0" bIns="0" anchor="t" anchorCtr="0">
            <a:noAutofit/>
          </a:bodyPr>
          <a:lstStyle>
            <a:lvl1pPr marL="4763" indent="0" algn="l">
              <a:lnSpc>
                <a:spcPct val="80000"/>
              </a:lnSpc>
              <a:buNone/>
              <a:tabLst/>
              <a:defRPr sz="12000" b="1" i="0" spc="-120" baseline="0">
                <a:solidFill>
                  <a:schemeClr val="tx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20" name="Text Placeholder 9">
            <a:extLst>
              <a:ext uri="{FF2B5EF4-FFF2-40B4-BE49-F238E27FC236}">
                <a16:creationId xmlns:a16="http://schemas.microsoft.com/office/drawing/2014/main" id="{47B0F113-6B5E-1C4A-9F6A-D3B17E00265A}"/>
              </a:ext>
            </a:extLst>
          </p:cNvPr>
          <p:cNvSpPr>
            <a:spLocks noGrp="1"/>
          </p:cNvSpPr>
          <p:nvPr>
            <p:ph type="body" sz="quarter" idx="26" hasCustomPrompt="1"/>
          </p:nvPr>
        </p:nvSpPr>
        <p:spPr>
          <a:xfrm>
            <a:off x="2339222" y="2233841"/>
            <a:ext cx="702031" cy="687718"/>
          </a:xfrm>
          <a:prstGeom prst="rect">
            <a:avLst/>
          </a:prstGeom>
        </p:spPr>
        <p:txBody>
          <a:bodyPr lIns="0" tIns="0" rIns="0" bIns="0" anchor="t" anchorCtr="0">
            <a:noAutofit/>
          </a:bodyPr>
          <a:lstStyle>
            <a:lvl1pPr marL="4763" indent="0" algn="l">
              <a:lnSpc>
                <a:spcPct val="80000"/>
              </a:lnSpc>
              <a:buNone/>
              <a:tabLst/>
              <a:defRPr sz="7000" b="1" i="0">
                <a:solidFill>
                  <a:schemeClr val="tx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K</a:t>
            </a:r>
          </a:p>
        </p:txBody>
      </p:sp>
      <p:sp>
        <p:nvSpPr>
          <p:cNvPr id="34" name="Text Placeholder 2">
            <a:extLst>
              <a:ext uri="{FF2B5EF4-FFF2-40B4-BE49-F238E27FC236}">
                <a16:creationId xmlns:a16="http://schemas.microsoft.com/office/drawing/2014/main" id="{08C00A95-89FE-8C4A-90B8-C3BDFD87EA7E}"/>
              </a:ext>
            </a:extLst>
          </p:cNvPr>
          <p:cNvSpPr>
            <a:spLocks noGrp="1"/>
          </p:cNvSpPr>
          <p:nvPr>
            <p:ph type="body" sz="quarter" idx="28" hasCustomPrompt="1"/>
          </p:nvPr>
        </p:nvSpPr>
        <p:spPr>
          <a:xfrm>
            <a:off x="3308493" y="3125620"/>
            <a:ext cx="2527014" cy="424300"/>
          </a:xfrm>
          <a:prstGeom prst="rect">
            <a:avLst/>
          </a:prstGeom>
        </p:spPr>
        <p:txBody>
          <a:bodyPr lIns="64008">
            <a:noAutofit/>
          </a:bodyPr>
          <a:lstStyle>
            <a:lvl1pPr marL="0" indent="0" algn="ctr">
              <a:lnSpc>
                <a:spcPct val="100000"/>
              </a:lnSpc>
              <a:buNone/>
              <a:defRPr lang="en-US" sz="14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cxnSp>
        <p:nvCxnSpPr>
          <p:cNvPr id="35" name="Straight Connector 34">
            <a:extLst>
              <a:ext uri="{FF2B5EF4-FFF2-40B4-BE49-F238E27FC236}">
                <a16:creationId xmlns:a16="http://schemas.microsoft.com/office/drawing/2014/main" id="{DAD1EBF1-9480-F341-BF2F-3F4E7AEE132B}"/>
              </a:ext>
            </a:extLst>
          </p:cNvPr>
          <p:cNvCxnSpPr>
            <a:cxnSpLocks/>
          </p:cNvCxnSpPr>
          <p:nvPr userDrawn="1"/>
        </p:nvCxnSpPr>
        <p:spPr>
          <a:xfrm>
            <a:off x="6074818" y="1561500"/>
            <a:ext cx="0" cy="200451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Text Placeholder 9">
            <a:extLst>
              <a:ext uri="{FF2B5EF4-FFF2-40B4-BE49-F238E27FC236}">
                <a16:creationId xmlns:a16="http://schemas.microsoft.com/office/drawing/2014/main" id="{7C0B2B62-A9DC-0B43-9993-1214F588BFF8}"/>
              </a:ext>
            </a:extLst>
          </p:cNvPr>
          <p:cNvSpPr>
            <a:spLocks noGrp="1"/>
          </p:cNvSpPr>
          <p:nvPr>
            <p:ph type="body" sz="quarter" idx="29" hasCustomPrompt="1"/>
          </p:nvPr>
        </p:nvSpPr>
        <p:spPr>
          <a:xfrm>
            <a:off x="3258650" y="1889982"/>
            <a:ext cx="501580" cy="687718"/>
          </a:xfrm>
          <a:prstGeom prst="rect">
            <a:avLst/>
          </a:prstGeom>
        </p:spPr>
        <p:txBody>
          <a:bodyPr lIns="0" tIns="0" rIns="0" bIns="0" anchor="t" anchorCtr="0">
            <a:noAutofit/>
          </a:bodyPr>
          <a:lstStyle>
            <a:lvl1pPr marL="4763" indent="0" algn="l">
              <a:lnSpc>
                <a:spcPct val="80000"/>
              </a:lnSpc>
              <a:buNone/>
              <a:tabLst/>
              <a:defRPr sz="7000" b="1" i="0">
                <a:solidFill>
                  <a:schemeClr val="tx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
        <p:nvSpPr>
          <p:cNvPr id="42" name="Text Placeholder 9">
            <a:extLst>
              <a:ext uri="{FF2B5EF4-FFF2-40B4-BE49-F238E27FC236}">
                <a16:creationId xmlns:a16="http://schemas.microsoft.com/office/drawing/2014/main" id="{D4BBFE2B-BE2E-ED48-9D91-C818ED8BFEBC}"/>
              </a:ext>
            </a:extLst>
          </p:cNvPr>
          <p:cNvSpPr>
            <a:spLocks noGrp="1"/>
          </p:cNvSpPr>
          <p:nvPr>
            <p:ph type="body" sz="quarter" idx="30" hasCustomPrompt="1"/>
          </p:nvPr>
        </p:nvSpPr>
        <p:spPr>
          <a:xfrm>
            <a:off x="3760767" y="1816252"/>
            <a:ext cx="1619086" cy="1170149"/>
          </a:xfrm>
          <a:prstGeom prst="rect">
            <a:avLst/>
          </a:prstGeom>
        </p:spPr>
        <p:txBody>
          <a:bodyPr lIns="0" tIns="0" rIns="0" bIns="0" anchor="t" anchorCtr="0">
            <a:noAutofit/>
          </a:bodyPr>
          <a:lstStyle>
            <a:lvl1pPr marL="4763" indent="0" algn="l">
              <a:lnSpc>
                <a:spcPct val="80000"/>
              </a:lnSpc>
              <a:buNone/>
              <a:tabLst/>
              <a:defRPr sz="12000" b="1" i="0" spc="-120" baseline="0">
                <a:solidFill>
                  <a:schemeClr val="tx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43" name="Text Placeholder 9">
            <a:extLst>
              <a:ext uri="{FF2B5EF4-FFF2-40B4-BE49-F238E27FC236}">
                <a16:creationId xmlns:a16="http://schemas.microsoft.com/office/drawing/2014/main" id="{B2C1F089-2891-8C4A-9CA8-65B518949E54}"/>
              </a:ext>
            </a:extLst>
          </p:cNvPr>
          <p:cNvSpPr>
            <a:spLocks noGrp="1"/>
          </p:cNvSpPr>
          <p:nvPr>
            <p:ph type="body" sz="quarter" idx="31" hasCustomPrompt="1"/>
          </p:nvPr>
        </p:nvSpPr>
        <p:spPr>
          <a:xfrm>
            <a:off x="5390875" y="2233841"/>
            <a:ext cx="702031" cy="687718"/>
          </a:xfrm>
          <a:prstGeom prst="rect">
            <a:avLst/>
          </a:prstGeom>
        </p:spPr>
        <p:txBody>
          <a:bodyPr lIns="0" tIns="0" rIns="0" bIns="0" anchor="t" anchorCtr="0">
            <a:noAutofit/>
          </a:bodyPr>
          <a:lstStyle>
            <a:lvl1pPr marL="4763" indent="0" algn="l">
              <a:lnSpc>
                <a:spcPct val="80000"/>
              </a:lnSpc>
              <a:buNone/>
              <a:tabLst/>
              <a:defRPr sz="7000" b="1" i="0">
                <a:solidFill>
                  <a:schemeClr val="tx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K</a:t>
            </a:r>
          </a:p>
        </p:txBody>
      </p:sp>
      <p:sp>
        <p:nvSpPr>
          <p:cNvPr id="45" name="Text Placeholder 2">
            <a:extLst>
              <a:ext uri="{FF2B5EF4-FFF2-40B4-BE49-F238E27FC236}">
                <a16:creationId xmlns:a16="http://schemas.microsoft.com/office/drawing/2014/main" id="{2F7E586F-4D63-A445-99F4-2AC2768B63C2}"/>
              </a:ext>
            </a:extLst>
          </p:cNvPr>
          <p:cNvSpPr>
            <a:spLocks noGrp="1"/>
          </p:cNvSpPr>
          <p:nvPr>
            <p:ph type="body" sz="quarter" idx="33" hasCustomPrompt="1"/>
          </p:nvPr>
        </p:nvSpPr>
        <p:spPr>
          <a:xfrm>
            <a:off x="6328177" y="3125620"/>
            <a:ext cx="2527014" cy="424300"/>
          </a:xfrm>
          <a:prstGeom prst="rect">
            <a:avLst/>
          </a:prstGeom>
        </p:spPr>
        <p:txBody>
          <a:bodyPr lIns="64008">
            <a:noAutofit/>
          </a:bodyPr>
          <a:lstStyle>
            <a:lvl1pPr marL="0" indent="0" algn="ctr">
              <a:lnSpc>
                <a:spcPct val="100000"/>
              </a:lnSpc>
              <a:buNone/>
              <a:defRPr lang="en-US" sz="14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46" name="Text Placeholder 9">
            <a:extLst>
              <a:ext uri="{FF2B5EF4-FFF2-40B4-BE49-F238E27FC236}">
                <a16:creationId xmlns:a16="http://schemas.microsoft.com/office/drawing/2014/main" id="{6A3CEDFC-ADEC-FF47-880C-5EDFC9A34C24}"/>
              </a:ext>
            </a:extLst>
          </p:cNvPr>
          <p:cNvSpPr>
            <a:spLocks noGrp="1"/>
          </p:cNvSpPr>
          <p:nvPr>
            <p:ph type="body" sz="quarter" idx="34" hasCustomPrompt="1"/>
          </p:nvPr>
        </p:nvSpPr>
        <p:spPr>
          <a:xfrm>
            <a:off x="6278334" y="1889982"/>
            <a:ext cx="501580" cy="687718"/>
          </a:xfrm>
          <a:prstGeom prst="rect">
            <a:avLst/>
          </a:prstGeom>
        </p:spPr>
        <p:txBody>
          <a:bodyPr lIns="0" tIns="0" rIns="0" bIns="0" anchor="t" anchorCtr="0">
            <a:noAutofit/>
          </a:bodyPr>
          <a:lstStyle>
            <a:lvl1pPr marL="4763" indent="0" algn="l">
              <a:lnSpc>
                <a:spcPct val="80000"/>
              </a:lnSpc>
              <a:buNone/>
              <a:tabLst/>
              <a:defRPr sz="7000" b="1" i="0">
                <a:solidFill>
                  <a:schemeClr val="tx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
        <p:nvSpPr>
          <p:cNvPr id="47" name="Text Placeholder 9">
            <a:extLst>
              <a:ext uri="{FF2B5EF4-FFF2-40B4-BE49-F238E27FC236}">
                <a16:creationId xmlns:a16="http://schemas.microsoft.com/office/drawing/2014/main" id="{60B5477F-EEF7-4141-A48E-57AE446BB8CF}"/>
              </a:ext>
            </a:extLst>
          </p:cNvPr>
          <p:cNvSpPr>
            <a:spLocks noGrp="1"/>
          </p:cNvSpPr>
          <p:nvPr>
            <p:ph type="body" sz="quarter" idx="35" hasCustomPrompt="1"/>
          </p:nvPr>
        </p:nvSpPr>
        <p:spPr>
          <a:xfrm>
            <a:off x="6780451" y="1816252"/>
            <a:ext cx="1619086" cy="1170149"/>
          </a:xfrm>
          <a:prstGeom prst="rect">
            <a:avLst/>
          </a:prstGeom>
        </p:spPr>
        <p:txBody>
          <a:bodyPr lIns="0" tIns="0" rIns="0" bIns="0" anchor="t" anchorCtr="0">
            <a:noAutofit/>
          </a:bodyPr>
          <a:lstStyle>
            <a:lvl1pPr marL="4763" indent="0" algn="l">
              <a:lnSpc>
                <a:spcPct val="80000"/>
              </a:lnSpc>
              <a:buNone/>
              <a:tabLst/>
              <a:defRPr sz="12000" b="1" i="0" spc="-120" baseline="0">
                <a:solidFill>
                  <a:schemeClr val="tx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48" name="Text Placeholder 9">
            <a:extLst>
              <a:ext uri="{FF2B5EF4-FFF2-40B4-BE49-F238E27FC236}">
                <a16:creationId xmlns:a16="http://schemas.microsoft.com/office/drawing/2014/main" id="{C1E333DD-F985-614E-9F73-5C22F5DC6197}"/>
              </a:ext>
            </a:extLst>
          </p:cNvPr>
          <p:cNvSpPr>
            <a:spLocks noGrp="1"/>
          </p:cNvSpPr>
          <p:nvPr>
            <p:ph type="body" sz="quarter" idx="36" hasCustomPrompt="1"/>
          </p:nvPr>
        </p:nvSpPr>
        <p:spPr>
          <a:xfrm>
            <a:off x="8410559" y="2233841"/>
            <a:ext cx="702031" cy="687718"/>
          </a:xfrm>
          <a:prstGeom prst="rect">
            <a:avLst/>
          </a:prstGeom>
        </p:spPr>
        <p:txBody>
          <a:bodyPr lIns="0" tIns="0" rIns="0" bIns="0" anchor="t" anchorCtr="0">
            <a:noAutofit/>
          </a:bodyPr>
          <a:lstStyle>
            <a:lvl1pPr marL="4763" indent="0" algn="l">
              <a:lnSpc>
                <a:spcPct val="80000"/>
              </a:lnSpc>
              <a:buNone/>
              <a:tabLst/>
              <a:defRPr sz="7000" b="1" i="0">
                <a:solidFill>
                  <a:schemeClr val="tx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K</a:t>
            </a:r>
          </a:p>
        </p:txBody>
      </p:sp>
    </p:spTree>
    <p:extLst>
      <p:ext uri="{BB962C8B-B14F-4D97-AF65-F5344CB8AC3E}">
        <p14:creationId xmlns:p14="http://schemas.microsoft.com/office/powerpoint/2010/main" val="32213088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tats - 4 numbers">
    <p:spTree>
      <p:nvGrpSpPr>
        <p:cNvPr id="1" name="Shape 16"/>
        <p:cNvGrpSpPr/>
        <p:nvPr/>
      </p:nvGrpSpPr>
      <p:grpSpPr>
        <a:xfrm>
          <a:off x="0" y="0"/>
          <a:ext cx="0" cy="0"/>
          <a:chOff x="0" y="0"/>
          <a:chExt cx="0" cy="0"/>
        </a:xfrm>
      </p:grpSpPr>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cxnSp>
        <p:nvCxnSpPr>
          <p:cNvPr id="12" name="Straight Connector 11">
            <a:extLst>
              <a:ext uri="{FF2B5EF4-FFF2-40B4-BE49-F238E27FC236}">
                <a16:creationId xmlns:a16="http://schemas.microsoft.com/office/drawing/2014/main" id="{03D5DF17-D6A2-F84F-B37C-4ABADE73E5F4}"/>
              </a:ext>
            </a:extLst>
          </p:cNvPr>
          <p:cNvCxnSpPr>
            <a:cxnSpLocks/>
          </p:cNvCxnSpPr>
          <p:nvPr userDrawn="1"/>
        </p:nvCxnSpPr>
        <p:spPr>
          <a:xfrm>
            <a:off x="4271291" y="1063687"/>
            <a:ext cx="0" cy="159890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 Placeholder 2">
            <a:extLst>
              <a:ext uri="{FF2B5EF4-FFF2-40B4-BE49-F238E27FC236}">
                <a16:creationId xmlns:a16="http://schemas.microsoft.com/office/drawing/2014/main" id="{08C00A95-89FE-8C4A-90B8-C3BDFD87EA7E}"/>
              </a:ext>
            </a:extLst>
          </p:cNvPr>
          <p:cNvSpPr>
            <a:spLocks noGrp="1"/>
          </p:cNvSpPr>
          <p:nvPr>
            <p:ph type="body" sz="quarter" idx="28" hasCustomPrompt="1"/>
          </p:nvPr>
        </p:nvSpPr>
        <p:spPr>
          <a:xfrm>
            <a:off x="1541112" y="2226012"/>
            <a:ext cx="2071360" cy="424300"/>
          </a:xfrm>
          <a:prstGeom prst="rect">
            <a:avLst/>
          </a:prstGeom>
        </p:spPr>
        <p:txBody>
          <a:bodyPr lIns="64008">
            <a:noAutofit/>
          </a:bodyPr>
          <a:lstStyle>
            <a:lvl1pPr marL="0" indent="0" algn="ctr">
              <a:lnSpc>
                <a:spcPct val="100000"/>
              </a:lnSpc>
              <a:buNone/>
              <a:defRPr lang="en-US" sz="12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42" name="Text Placeholder 9">
            <a:extLst>
              <a:ext uri="{FF2B5EF4-FFF2-40B4-BE49-F238E27FC236}">
                <a16:creationId xmlns:a16="http://schemas.microsoft.com/office/drawing/2014/main" id="{D4BBFE2B-BE2E-ED48-9D91-C818ED8BFEBC}"/>
              </a:ext>
            </a:extLst>
          </p:cNvPr>
          <p:cNvSpPr>
            <a:spLocks noGrp="1"/>
          </p:cNvSpPr>
          <p:nvPr>
            <p:ph type="body" sz="quarter" idx="30" hasCustomPrompt="1"/>
          </p:nvPr>
        </p:nvSpPr>
        <p:spPr>
          <a:xfrm>
            <a:off x="1031452" y="1177746"/>
            <a:ext cx="3090680" cy="1048265"/>
          </a:xfrm>
          <a:prstGeom prst="rect">
            <a:avLst/>
          </a:prstGeom>
        </p:spPr>
        <p:txBody>
          <a:bodyPr lIns="0" tIns="0" rIns="0" bIns="0" anchor="t" anchorCtr="0">
            <a:noAutofit/>
          </a:bodyPr>
          <a:lstStyle>
            <a:lvl1pPr marL="4763" indent="0" algn="ctr">
              <a:lnSpc>
                <a:spcPct val="80000"/>
              </a:lnSpc>
              <a:buNone/>
              <a:tabLst/>
              <a:defRPr sz="9000" b="1" i="0" spc="-12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cxnSp>
        <p:nvCxnSpPr>
          <p:cNvPr id="17" name="Straight Connector 16">
            <a:extLst>
              <a:ext uri="{FF2B5EF4-FFF2-40B4-BE49-F238E27FC236}">
                <a16:creationId xmlns:a16="http://schemas.microsoft.com/office/drawing/2014/main" id="{32DB2E35-C3F7-9044-BA9D-9FC4C8B2EB70}"/>
              </a:ext>
            </a:extLst>
          </p:cNvPr>
          <p:cNvCxnSpPr>
            <a:cxnSpLocks/>
          </p:cNvCxnSpPr>
          <p:nvPr userDrawn="1"/>
        </p:nvCxnSpPr>
        <p:spPr>
          <a:xfrm flipH="1">
            <a:off x="1239919" y="2865181"/>
            <a:ext cx="2673746" cy="0"/>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B9557E04-A219-BA4D-9B32-218ABEAB9B48}"/>
              </a:ext>
            </a:extLst>
          </p:cNvPr>
          <p:cNvSpPr>
            <a:spLocks noGrp="1"/>
          </p:cNvSpPr>
          <p:nvPr>
            <p:ph type="body" sz="quarter" idx="31" hasCustomPrompt="1"/>
          </p:nvPr>
        </p:nvSpPr>
        <p:spPr>
          <a:xfrm>
            <a:off x="4930111" y="2226012"/>
            <a:ext cx="2071360" cy="424300"/>
          </a:xfrm>
          <a:prstGeom prst="rect">
            <a:avLst/>
          </a:prstGeom>
        </p:spPr>
        <p:txBody>
          <a:bodyPr lIns="64008">
            <a:noAutofit/>
          </a:bodyPr>
          <a:lstStyle>
            <a:lvl1pPr marL="0" indent="0" algn="ctr">
              <a:lnSpc>
                <a:spcPct val="100000"/>
              </a:lnSpc>
              <a:buNone/>
              <a:defRPr lang="en-US" sz="12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cxnSp>
        <p:nvCxnSpPr>
          <p:cNvPr id="23" name="Straight Connector 22">
            <a:extLst>
              <a:ext uri="{FF2B5EF4-FFF2-40B4-BE49-F238E27FC236}">
                <a16:creationId xmlns:a16="http://schemas.microsoft.com/office/drawing/2014/main" id="{C72A7021-16B1-CE46-AEAF-480257DB9E6D}"/>
              </a:ext>
            </a:extLst>
          </p:cNvPr>
          <p:cNvCxnSpPr>
            <a:cxnSpLocks/>
          </p:cNvCxnSpPr>
          <p:nvPr userDrawn="1"/>
        </p:nvCxnSpPr>
        <p:spPr>
          <a:xfrm flipH="1">
            <a:off x="4632947" y="2865181"/>
            <a:ext cx="2665688" cy="0"/>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CD33FF0-9117-354D-ACAC-BF23A4019F8B}"/>
              </a:ext>
            </a:extLst>
          </p:cNvPr>
          <p:cNvCxnSpPr>
            <a:cxnSpLocks/>
          </p:cNvCxnSpPr>
          <p:nvPr userDrawn="1"/>
        </p:nvCxnSpPr>
        <p:spPr>
          <a:xfrm>
            <a:off x="4271291" y="3045909"/>
            <a:ext cx="0" cy="159890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5B6FEF1-62EB-2447-9A20-6556DC0C0538}"/>
              </a:ext>
            </a:extLst>
          </p:cNvPr>
          <p:cNvSpPr>
            <a:spLocks noGrp="1"/>
          </p:cNvSpPr>
          <p:nvPr>
            <p:ph type="body" sz="quarter" idx="33" hasCustomPrompt="1"/>
          </p:nvPr>
        </p:nvSpPr>
        <p:spPr>
          <a:xfrm>
            <a:off x="1541112" y="4208234"/>
            <a:ext cx="2071360" cy="424300"/>
          </a:xfrm>
          <a:prstGeom prst="rect">
            <a:avLst/>
          </a:prstGeom>
        </p:spPr>
        <p:txBody>
          <a:bodyPr lIns="64008">
            <a:noAutofit/>
          </a:bodyPr>
          <a:lstStyle>
            <a:lvl1pPr marL="0" indent="0" algn="ctr">
              <a:lnSpc>
                <a:spcPct val="100000"/>
              </a:lnSpc>
              <a:buNone/>
              <a:defRPr lang="en-US" sz="12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27" name="Text Placeholder 2">
            <a:extLst>
              <a:ext uri="{FF2B5EF4-FFF2-40B4-BE49-F238E27FC236}">
                <a16:creationId xmlns:a16="http://schemas.microsoft.com/office/drawing/2014/main" id="{E3A72080-AD8B-9144-A66D-309BBA5D7725}"/>
              </a:ext>
            </a:extLst>
          </p:cNvPr>
          <p:cNvSpPr>
            <a:spLocks noGrp="1"/>
          </p:cNvSpPr>
          <p:nvPr>
            <p:ph type="body" sz="quarter" idx="35" hasCustomPrompt="1"/>
          </p:nvPr>
        </p:nvSpPr>
        <p:spPr>
          <a:xfrm>
            <a:off x="4930111" y="4208234"/>
            <a:ext cx="2071360" cy="424300"/>
          </a:xfrm>
          <a:prstGeom prst="rect">
            <a:avLst/>
          </a:prstGeom>
        </p:spPr>
        <p:txBody>
          <a:bodyPr lIns="64008">
            <a:noAutofit/>
          </a:bodyPr>
          <a:lstStyle>
            <a:lvl1pPr marL="0" indent="0" algn="ctr">
              <a:lnSpc>
                <a:spcPct val="100000"/>
              </a:lnSpc>
              <a:buNone/>
              <a:defRPr lang="en-US" sz="12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3" name="Text Placeholder 9">
            <a:extLst>
              <a:ext uri="{FF2B5EF4-FFF2-40B4-BE49-F238E27FC236}">
                <a16:creationId xmlns:a16="http://schemas.microsoft.com/office/drawing/2014/main" id="{DC86F9DB-9BDC-724F-9F14-0879D80A0315}"/>
              </a:ext>
            </a:extLst>
          </p:cNvPr>
          <p:cNvSpPr>
            <a:spLocks noGrp="1"/>
          </p:cNvSpPr>
          <p:nvPr>
            <p:ph type="body" sz="quarter" idx="36" hasCustomPrompt="1"/>
          </p:nvPr>
        </p:nvSpPr>
        <p:spPr>
          <a:xfrm>
            <a:off x="1031452" y="3167481"/>
            <a:ext cx="3090680" cy="1048265"/>
          </a:xfrm>
          <a:prstGeom prst="rect">
            <a:avLst/>
          </a:prstGeom>
        </p:spPr>
        <p:txBody>
          <a:bodyPr lIns="0" tIns="0" rIns="0" bIns="0" anchor="t" anchorCtr="0">
            <a:noAutofit/>
          </a:bodyPr>
          <a:lstStyle>
            <a:lvl1pPr marL="4763" indent="0" algn="ctr">
              <a:lnSpc>
                <a:spcPct val="80000"/>
              </a:lnSpc>
              <a:buNone/>
              <a:tabLst/>
              <a:defRPr sz="9000" b="1" i="0" spc="-12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37" name="Text Placeholder 9">
            <a:extLst>
              <a:ext uri="{FF2B5EF4-FFF2-40B4-BE49-F238E27FC236}">
                <a16:creationId xmlns:a16="http://schemas.microsoft.com/office/drawing/2014/main" id="{EB648499-AF8A-4D4A-9B0D-174F2CE604CE}"/>
              </a:ext>
            </a:extLst>
          </p:cNvPr>
          <p:cNvSpPr>
            <a:spLocks noGrp="1"/>
          </p:cNvSpPr>
          <p:nvPr>
            <p:ph type="body" sz="quarter" idx="37" hasCustomPrompt="1"/>
          </p:nvPr>
        </p:nvSpPr>
        <p:spPr>
          <a:xfrm>
            <a:off x="4420451" y="1177746"/>
            <a:ext cx="3090680" cy="1048265"/>
          </a:xfrm>
          <a:prstGeom prst="rect">
            <a:avLst/>
          </a:prstGeom>
        </p:spPr>
        <p:txBody>
          <a:bodyPr lIns="0" tIns="0" rIns="0" bIns="0" anchor="t" anchorCtr="0">
            <a:noAutofit/>
          </a:bodyPr>
          <a:lstStyle>
            <a:lvl1pPr marL="4763" indent="0" algn="ctr">
              <a:lnSpc>
                <a:spcPct val="80000"/>
              </a:lnSpc>
              <a:buNone/>
              <a:tabLst/>
              <a:defRPr sz="9000" b="1" i="0" spc="-12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38" name="Text Placeholder 9">
            <a:extLst>
              <a:ext uri="{FF2B5EF4-FFF2-40B4-BE49-F238E27FC236}">
                <a16:creationId xmlns:a16="http://schemas.microsoft.com/office/drawing/2014/main" id="{9D0D7A0B-6030-8C40-A69F-7D4A92E5CD03}"/>
              </a:ext>
            </a:extLst>
          </p:cNvPr>
          <p:cNvSpPr>
            <a:spLocks noGrp="1"/>
          </p:cNvSpPr>
          <p:nvPr>
            <p:ph type="body" sz="quarter" idx="38" hasCustomPrompt="1"/>
          </p:nvPr>
        </p:nvSpPr>
        <p:spPr>
          <a:xfrm>
            <a:off x="4420451" y="3167481"/>
            <a:ext cx="3090680" cy="1048265"/>
          </a:xfrm>
          <a:prstGeom prst="rect">
            <a:avLst/>
          </a:prstGeom>
        </p:spPr>
        <p:txBody>
          <a:bodyPr lIns="0" tIns="0" rIns="0" bIns="0" anchor="t" anchorCtr="0">
            <a:noAutofit/>
          </a:bodyPr>
          <a:lstStyle>
            <a:lvl1pPr marL="4763" indent="0" algn="ctr">
              <a:lnSpc>
                <a:spcPct val="80000"/>
              </a:lnSpc>
              <a:buNone/>
              <a:tabLst/>
              <a:defRPr sz="9000" b="1" i="0" spc="-12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Tree>
    <p:extLst>
      <p:ext uri="{BB962C8B-B14F-4D97-AF65-F5344CB8AC3E}">
        <p14:creationId xmlns:p14="http://schemas.microsoft.com/office/powerpoint/2010/main" val="2588811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g Header &amp; 1 Column Bullets">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85A9666-5B97-D448-81A6-4496C3B0177B}"/>
              </a:ext>
            </a:extLst>
          </p:cNvPr>
          <p:cNvSpPr>
            <a:spLocks noGrp="1"/>
          </p:cNvSpPr>
          <p:nvPr>
            <p:ph type="body" sz="quarter" idx="13" hasCustomPrompt="1"/>
          </p:nvPr>
        </p:nvSpPr>
        <p:spPr>
          <a:xfrm>
            <a:off x="499569" y="1881352"/>
            <a:ext cx="6035039" cy="2709862"/>
          </a:xfrm>
          <a:prstGeom prst="rect">
            <a:avLst/>
          </a:prstGeom>
        </p:spPr>
        <p:txBody>
          <a:bodyPr/>
          <a:lstStyle>
            <a:lvl1pPr marL="228600" marR="0" indent="-228600" algn="l" defTabSz="914400"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600"/>
            </a:lvl1pPr>
            <a:lvl2pPr marL="685800" marR="0"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sz="1400"/>
            </a:lvl2pPr>
            <a:lvl3pPr>
              <a:lnSpc>
                <a:spcPct val="112000"/>
              </a:lnSpc>
              <a:spcBef>
                <a:spcPts val="1000"/>
              </a:spcBef>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685800" marR="0" lvl="1"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Rebel spaceships, striking from a hidden base, have won their first victory against the evil Galactic Empire</a:t>
            </a:r>
          </a:p>
        </p:txBody>
      </p:sp>
      <p:sp>
        <p:nvSpPr>
          <p:cNvPr id="4" name="Text Placeholder 2">
            <a:extLst>
              <a:ext uri="{FF2B5EF4-FFF2-40B4-BE49-F238E27FC236}">
                <a16:creationId xmlns:a16="http://schemas.microsoft.com/office/drawing/2014/main" id="{745D81D1-2FE0-2341-80DF-CFF320BA8421}"/>
              </a:ext>
            </a:extLst>
          </p:cNvPr>
          <p:cNvSpPr>
            <a:spLocks noGrp="1"/>
          </p:cNvSpPr>
          <p:nvPr>
            <p:ph type="body" sz="quarter" idx="10" hasCustomPrompt="1"/>
          </p:nvPr>
        </p:nvSpPr>
        <p:spPr>
          <a:xfrm>
            <a:off x="499570" y="1255713"/>
            <a:ext cx="83015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Click to edit large header text</a:t>
            </a:r>
          </a:p>
        </p:txBody>
      </p:sp>
      <p:sp>
        <p:nvSpPr>
          <p:cNvPr id="5" name="Title Placeholder 4">
            <a:extLst>
              <a:ext uri="{FF2B5EF4-FFF2-40B4-BE49-F238E27FC236}">
                <a16:creationId xmlns:a16="http://schemas.microsoft.com/office/drawing/2014/main" id="{1F2617F7-0353-C142-9B1C-F7EE0C427CCE}"/>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3581718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g Header &amp; 2 Column Bulle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3BD6F80A-C4E1-404B-9EA7-3AFD6A7641F8}"/>
              </a:ext>
            </a:extLst>
          </p:cNvPr>
          <p:cNvSpPr>
            <a:spLocks noGrp="1"/>
          </p:cNvSpPr>
          <p:nvPr>
            <p:ph type="body" sz="quarter" idx="15" hasCustomPrompt="1"/>
          </p:nvPr>
        </p:nvSpPr>
        <p:spPr>
          <a:xfrm>
            <a:off x="499569" y="1881352"/>
            <a:ext cx="4072431" cy="2709862"/>
          </a:xfrm>
          <a:prstGeom prst="rect">
            <a:avLst/>
          </a:prstGeom>
        </p:spPr>
        <p:txBody>
          <a:bodyPr/>
          <a:lstStyle>
            <a:lvl1pPr marL="228600" marR="0" indent="-228600" algn="l" defTabSz="914400"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600"/>
            </a:lvl1pPr>
            <a:lvl2pPr marL="685800" marR="0"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sz="1400"/>
            </a:lvl2pPr>
            <a:lvl3pPr>
              <a:lnSpc>
                <a:spcPct val="112000"/>
              </a:lnSpc>
              <a:spcBef>
                <a:spcPts val="1000"/>
              </a:spcBef>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685800" marR="0" lvl="1"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Rebel spaceships, striking from a hidden base, have won their first victory against the evil Galactic Empire</a:t>
            </a:r>
          </a:p>
        </p:txBody>
      </p:sp>
      <p:sp>
        <p:nvSpPr>
          <p:cNvPr id="9" name="Text Placeholder 5">
            <a:extLst>
              <a:ext uri="{FF2B5EF4-FFF2-40B4-BE49-F238E27FC236}">
                <a16:creationId xmlns:a16="http://schemas.microsoft.com/office/drawing/2014/main" id="{234C4187-7DD2-CC40-8131-9EA2065E8C16}"/>
              </a:ext>
            </a:extLst>
          </p:cNvPr>
          <p:cNvSpPr>
            <a:spLocks noGrp="1"/>
          </p:cNvSpPr>
          <p:nvPr>
            <p:ph type="body" sz="quarter" idx="16" hasCustomPrompt="1"/>
          </p:nvPr>
        </p:nvSpPr>
        <p:spPr>
          <a:xfrm>
            <a:off x="4572805" y="1881352"/>
            <a:ext cx="4072431" cy="2709862"/>
          </a:xfrm>
          <a:prstGeom prst="rect">
            <a:avLst/>
          </a:prstGeom>
        </p:spPr>
        <p:txBody>
          <a:bodyPr/>
          <a:lstStyle>
            <a:lvl1pPr marL="228600" marR="0" indent="-228600" algn="l" defTabSz="914400"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600"/>
            </a:lvl1pPr>
            <a:lvl2pPr marL="685800" marR="0"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sz="1400"/>
            </a:lvl2pPr>
            <a:lvl3pPr>
              <a:lnSpc>
                <a:spcPct val="112000"/>
              </a:lnSpc>
              <a:spcBef>
                <a:spcPts val="1000"/>
              </a:spcBef>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685800" marR="0" lvl="1"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Rebel spaceships, striking from a hidden base, have won their first victory against the evil Galactic Empire</a:t>
            </a:r>
          </a:p>
        </p:txBody>
      </p:sp>
      <p:sp>
        <p:nvSpPr>
          <p:cNvPr id="6" name="Text Placeholder 2">
            <a:extLst>
              <a:ext uri="{FF2B5EF4-FFF2-40B4-BE49-F238E27FC236}">
                <a16:creationId xmlns:a16="http://schemas.microsoft.com/office/drawing/2014/main" id="{CB1D3B18-1680-A949-AB3F-5DD8F4823464}"/>
              </a:ext>
            </a:extLst>
          </p:cNvPr>
          <p:cNvSpPr>
            <a:spLocks noGrp="1"/>
          </p:cNvSpPr>
          <p:nvPr>
            <p:ph type="body" sz="quarter" idx="10" hasCustomPrompt="1"/>
          </p:nvPr>
        </p:nvSpPr>
        <p:spPr>
          <a:xfrm>
            <a:off x="499570" y="1255713"/>
            <a:ext cx="81491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Click to edit large header text</a:t>
            </a:r>
          </a:p>
        </p:txBody>
      </p:sp>
      <p:sp>
        <p:nvSpPr>
          <p:cNvPr id="7" name="Title Placeholder 4">
            <a:extLst>
              <a:ext uri="{FF2B5EF4-FFF2-40B4-BE49-F238E27FC236}">
                <a16:creationId xmlns:a16="http://schemas.microsoft.com/office/drawing/2014/main" id="{F4496127-805F-1D43-8C02-EECE68B8016B}"/>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640915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Lg Header &amp; 1 Column Numbere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85A9666-5B97-D448-81A6-4496C3B0177B}"/>
              </a:ext>
            </a:extLst>
          </p:cNvPr>
          <p:cNvSpPr>
            <a:spLocks noGrp="1"/>
          </p:cNvSpPr>
          <p:nvPr>
            <p:ph type="body" sz="quarter" idx="13" hasCustomPrompt="1"/>
          </p:nvPr>
        </p:nvSpPr>
        <p:spPr>
          <a:xfrm>
            <a:off x="499569" y="1881352"/>
            <a:ext cx="6035039" cy="2709862"/>
          </a:xfrm>
          <a:prstGeom prst="rect">
            <a:avLst/>
          </a:prstGeom>
        </p:spPr>
        <p:txBody>
          <a:bodyPr/>
          <a:lstStyle>
            <a:lvl1pPr marL="3429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600"/>
            </a:lvl1pPr>
            <a:lvl2pPr marL="8001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400"/>
            </a:lvl2pPr>
            <a:lvl3pPr marL="1257300" indent="-342900">
              <a:lnSpc>
                <a:spcPct val="112000"/>
              </a:lnSpc>
              <a:spcBef>
                <a:spcPts val="1000"/>
              </a:spcBef>
              <a:buFont typeface="+mj-lt"/>
              <a:buAutoNum type="arabicPeriod"/>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800100" marR="0" lvl="1" indent="-342900" algn="l" defTabSz="914400" rtl="0" eaLnBrk="1" fontAlgn="auto" latinLnBrk="0" hangingPunct="1">
              <a:lnSpc>
                <a:spcPct val="112000"/>
              </a:lnSpc>
              <a:spcBef>
                <a:spcPts val="1000"/>
              </a:spcBef>
              <a:spcAft>
                <a:spcPts val="0"/>
              </a:spcAft>
              <a:buClr>
                <a:schemeClr val="tx1"/>
              </a:buClr>
              <a:buSzTx/>
              <a:tabLst/>
              <a:defRPr/>
            </a:pPr>
            <a:r>
              <a:rPr lang="en-US" dirty="0"/>
              <a:t>Rebel spaceships, striking from a hidden base, have won their first victory against the evil Galactic Empire</a:t>
            </a:r>
          </a:p>
        </p:txBody>
      </p:sp>
      <p:sp>
        <p:nvSpPr>
          <p:cNvPr id="4" name="Text Placeholder 2">
            <a:extLst>
              <a:ext uri="{FF2B5EF4-FFF2-40B4-BE49-F238E27FC236}">
                <a16:creationId xmlns:a16="http://schemas.microsoft.com/office/drawing/2014/main" id="{745D81D1-2FE0-2341-80DF-CFF320BA8421}"/>
              </a:ext>
            </a:extLst>
          </p:cNvPr>
          <p:cNvSpPr>
            <a:spLocks noGrp="1"/>
          </p:cNvSpPr>
          <p:nvPr>
            <p:ph type="body" sz="quarter" idx="10" hasCustomPrompt="1"/>
          </p:nvPr>
        </p:nvSpPr>
        <p:spPr>
          <a:xfrm>
            <a:off x="499570" y="1255713"/>
            <a:ext cx="83015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Click to edit large header text</a:t>
            </a:r>
          </a:p>
        </p:txBody>
      </p:sp>
      <p:sp>
        <p:nvSpPr>
          <p:cNvPr id="5" name="Title Placeholder 4">
            <a:extLst>
              <a:ext uri="{FF2B5EF4-FFF2-40B4-BE49-F238E27FC236}">
                <a16:creationId xmlns:a16="http://schemas.microsoft.com/office/drawing/2014/main" id="{1F2617F7-0353-C142-9B1C-F7EE0C427CCE}"/>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19944679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g Header &amp; 2 Column Numbered">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3BD6F80A-C4E1-404B-9EA7-3AFD6A7641F8}"/>
              </a:ext>
            </a:extLst>
          </p:cNvPr>
          <p:cNvSpPr>
            <a:spLocks noGrp="1"/>
          </p:cNvSpPr>
          <p:nvPr>
            <p:ph type="body" sz="quarter" idx="15" hasCustomPrompt="1"/>
          </p:nvPr>
        </p:nvSpPr>
        <p:spPr>
          <a:xfrm>
            <a:off x="499569" y="1881352"/>
            <a:ext cx="4072431" cy="2709862"/>
          </a:xfrm>
          <a:prstGeom prst="rect">
            <a:avLst/>
          </a:prstGeom>
        </p:spPr>
        <p:txBody>
          <a:bodyPr/>
          <a:lstStyle>
            <a:lvl1pPr marL="3429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600"/>
            </a:lvl1pPr>
            <a:lvl2pPr marL="8001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400"/>
            </a:lvl2pPr>
            <a:lvl3pPr marL="1257300" indent="-342900">
              <a:lnSpc>
                <a:spcPct val="112000"/>
              </a:lnSpc>
              <a:spcBef>
                <a:spcPts val="1000"/>
              </a:spcBef>
              <a:buFont typeface="+mj-lt"/>
              <a:buAutoNum type="arabicPeriod"/>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800100" marR="0" lvl="1" indent="-342900" algn="l" defTabSz="914400" rtl="0" eaLnBrk="1" fontAlgn="auto" latinLnBrk="0" hangingPunct="1">
              <a:lnSpc>
                <a:spcPct val="112000"/>
              </a:lnSpc>
              <a:spcBef>
                <a:spcPts val="1000"/>
              </a:spcBef>
              <a:spcAft>
                <a:spcPts val="0"/>
              </a:spcAft>
              <a:buClr>
                <a:schemeClr val="tx1"/>
              </a:buClr>
              <a:buSzTx/>
              <a:tabLst/>
              <a:defRPr/>
            </a:pPr>
            <a:r>
              <a:rPr lang="en-US" dirty="0"/>
              <a:t>Rebel spaceships, striking from a hidden base, have won their first victory against the evil Galactic Empire</a:t>
            </a:r>
          </a:p>
        </p:txBody>
      </p:sp>
      <p:sp>
        <p:nvSpPr>
          <p:cNvPr id="9" name="Text Placeholder 5">
            <a:extLst>
              <a:ext uri="{FF2B5EF4-FFF2-40B4-BE49-F238E27FC236}">
                <a16:creationId xmlns:a16="http://schemas.microsoft.com/office/drawing/2014/main" id="{234C4187-7DD2-CC40-8131-9EA2065E8C16}"/>
              </a:ext>
            </a:extLst>
          </p:cNvPr>
          <p:cNvSpPr>
            <a:spLocks noGrp="1"/>
          </p:cNvSpPr>
          <p:nvPr>
            <p:ph type="body" sz="quarter" idx="16" hasCustomPrompt="1"/>
          </p:nvPr>
        </p:nvSpPr>
        <p:spPr>
          <a:xfrm>
            <a:off x="4572805" y="1881352"/>
            <a:ext cx="4072431" cy="2709862"/>
          </a:xfrm>
          <a:prstGeom prst="rect">
            <a:avLst/>
          </a:prstGeom>
        </p:spPr>
        <p:txBody>
          <a:bodyPr/>
          <a:lstStyle>
            <a:lvl1pPr marL="3429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600"/>
            </a:lvl1pPr>
            <a:lvl2pPr marL="8001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400"/>
            </a:lvl2pPr>
            <a:lvl3pPr marL="1257300" indent="-342900">
              <a:lnSpc>
                <a:spcPct val="112000"/>
              </a:lnSpc>
              <a:spcBef>
                <a:spcPts val="1000"/>
              </a:spcBef>
              <a:buFont typeface="+mj-lt"/>
              <a:buAutoNum type="arabicPeriod"/>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800100" marR="0" lvl="1" indent="-342900" algn="l" defTabSz="914400" rtl="0" eaLnBrk="1" fontAlgn="auto" latinLnBrk="0" hangingPunct="1">
              <a:lnSpc>
                <a:spcPct val="112000"/>
              </a:lnSpc>
              <a:spcBef>
                <a:spcPts val="1000"/>
              </a:spcBef>
              <a:spcAft>
                <a:spcPts val="0"/>
              </a:spcAft>
              <a:buClr>
                <a:schemeClr val="tx1"/>
              </a:buClr>
              <a:buSzTx/>
              <a:tabLst/>
              <a:defRPr/>
            </a:pPr>
            <a:r>
              <a:rPr lang="en-US" dirty="0"/>
              <a:t>Rebel spaceships, striking from a hidden base, have won their first victory against the evil Galactic Empire</a:t>
            </a:r>
          </a:p>
        </p:txBody>
      </p:sp>
      <p:sp>
        <p:nvSpPr>
          <p:cNvPr id="6" name="Text Placeholder 2">
            <a:extLst>
              <a:ext uri="{FF2B5EF4-FFF2-40B4-BE49-F238E27FC236}">
                <a16:creationId xmlns:a16="http://schemas.microsoft.com/office/drawing/2014/main" id="{CB1D3B18-1680-A949-AB3F-5DD8F4823464}"/>
              </a:ext>
            </a:extLst>
          </p:cNvPr>
          <p:cNvSpPr>
            <a:spLocks noGrp="1"/>
          </p:cNvSpPr>
          <p:nvPr>
            <p:ph type="body" sz="quarter" idx="10" hasCustomPrompt="1"/>
          </p:nvPr>
        </p:nvSpPr>
        <p:spPr>
          <a:xfrm>
            <a:off x="499570" y="1255713"/>
            <a:ext cx="81491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Click to edit large header text</a:t>
            </a:r>
          </a:p>
        </p:txBody>
      </p:sp>
      <p:sp>
        <p:nvSpPr>
          <p:cNvPr id="7" name="Title Placeholder 4">
            <a:extLst>
              <a:ext uri="{FF2B5EF4-FFF2-40B4-BE49-F238E27FC236}">
                <a16:creationId xmlns:a16="http://schemas.microsoft.com/office/drawing/2014/main" id="{F4496127-805F-1D43-8C02-EECE68B8016B}"/>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25734402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guide id="2" pos="288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Lg Header and 1 Column Paragraph">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4E4BC6BB-2C8B-6441-A641-343796D172C7}"/>
              </a:ext>
            </a:extLst>
          </p:cNvPr>
          <p:cNvSpPr>
            <a:spLocks noGrp="1"/>
          </p:cNvSpPr>
          <p:nvPr>
            <p:ph type="body" sz="quarter" idx="12" hasCustomPrompt="1"/>
          </p:nvPr>
        </p:nvSpPr>
        <p:spPr>
          <a:xfrm>
            <a:off x="499570" y="1896460"/>
            <a:ext cx="6035040" cy="2559926"/>
          </a:xfrm>
          <a:prstGeom prst="rect">
            <a:avLst/>
          </a:prstGeom>
        </p:spPr>
        <p:txBody>
          <a:bodyPr lIns="64008">
            <a:normAutofit/>
          </a:bodyPr>
          <a:lstStyle>
            <a:lvl1pPr marL="0" indent="0">
              <a:lnSpc>
                <a:spcPct val="120000"/>
              </a:lnSpc>
              <a:buNone/>
              <a:defRPr lang="en-US" sz="1800" b="0" i="0">
                <a:solidFill>
                  <a:schemeClr val="tx1"/>
                </a:solidFill>
                <a:effectLst/>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It is a period of civil war. Rebel spaceships, striking from a hidden base, have won their first victory against the evil Galactic Empire. During the battle, Rebel spies managed to steal secret plans to the Empire’s ultimate weapon, the Death Star, an armored space station with enough power to destroy an entire planet.</a:t>
            </a:r>
          </a:p>
        </p:txBody>
      </p:sp>
      <p:sp>
        <p:nvSpPr>
          <p:cNvPr id="11" name="Text Placeholder 2">
            <a:extLst>
              <a:ext uri="{FF2B5EF4-FFF2-40B4-BE49-F238E27FC236}">
                <a16:creationId xmlns:a16="http://schemas.microsoft.com/office/drawing/2014/main" id="{2785D688-E963-6E4C-84A4-E9F0BDBD9D0B}"/>
              </a:ext>
            </a:extLst>
          </p:cNvPr>
          <p:cNvSpPr>
            <a:spLocks noGrp="1"/>
          </p:cNvSpPr>
          <p:nvPr>
            <p:ph type="body" sz="quarter" idx="10" hasCustomPrompt="1"/>
          </p:nvPr>
        </p:nvSpPr>
        <p:spPr>
          <a:xfrm>
            <a:off x="499570" y="1255713"/>
            <a:ext cx="81491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Click to edit large header text</a:t>
            </a:r>
          </a:p>
        </p:txBody>
      </p:sp>
      <p:sp>
        <p:nvSpPr>
          <p:cNvPr id="5" name="Title Placeholder 4">
            <a:extLst>
              <a:ext uri="{FF2B5EF4-FFF2-40B4-BE49-F238E27FC236}">
                <a16:creationId xmlns:a16="http://schemas.microsoft.com/office/drawing/2014/main" id="{8B0374A1-DEAB-1A46-9502-CFB8A811BD9F}"/>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35159454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Lg Header and 2 Column Paragraph">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4E4BC6BB-2C8B-6441-A641-343796D172C7}"/>
              </a:ext>
            </a:extLst>
          </p:cNvPr>
          <p:cNvSpPr>
            <a:spLocks noGrp="1"/>
          </p:cNvSpPr>
          <p:nvPr>
            <p:ph type="body" sz="quarter" idx="12" hasCustomPrompt="1"/>
          </p:nvPr>
        </p:nvSpPr>
        <p:spPr>
          <a:xfrm>
            <a:off x="504827" y="1896460"/>
            <a:ext cx="4067174" cy="2612478"/>
          </a:xfrm>
          <a:prstGeom prst="rect">
            <a:avLst/>
          </a:prstGeom>
        </p:spPr>
        <p:txBody>
          <a:bodyPr lIns="64008" rIns="228600">
            <a:normAutofit/>
          </a:bodyPr>
          <a:lstStyle>
            <a:lvl1pPr marL="0" indent="0">
              <a:lnSpc>
                <a:spcPct val="120000"/>
              </a:lnSpc>
              <a:buNone/>
              <a:defRPr lang="en-US" sz="1600" b="0" i="0">
                <a:solidFill>
                  <a:schemeClr val="tx1"/>
                </a:solidFill>
                <a:effectLst/>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It is a period of civil war. Rebel spaceships, striking from a hidden base, have won their first victory against the evil Galactic Empire. During the battle, Rebel spies managed to steal secret plans to the Empire’s ultimate weapon, the Death Star, an armored</a:t>
            </a:r>
          </a:p>
        </p:txBody>
      </p:sp>
      <p:sp>
        <p:nvSpPr>
          <p:cNvPr id="5" name="Text Placeholder 2">
            <a:extLst>
              <a:ext uri="{FF2B5EF4-FFF2-40B4-BE49-F238E27FC236}">
                <a16:creationId xmlns:a16="http://schemas.microsoft.com/office/drawing/2014/main" id="{3DB3BC13-D241-2749-88CC-F393E57DE8CC}"/>
              </a:ext>
            </a:extLst>
          </p:cNvPr>
          <p:cNvSpPr>
            <a:spLocks noGrp="1"/>
          </p:cNvSpPr>
          <p:nvPr>
            <p:ph type="body" sz="quarter" idx="13" hasCustomPrompt="1"/>
          </p:nvPr>
        </p:nvSpPr>
        <p:spPr>
          <a:xfrm>
            <a:off x="4572000" y="1896460"/>
            <a:ext cx="4076700" cy="2612478"/>
          </a:xfrm>
          <a:prstGeom prst="rect">
            <a:avLst/>
          </a:prstGeom>
        </p:spPr>
        <p:txBody>
          <a:bodyPr lIns="228600">
            <a:normAutofit/>
          </a:bodyPr>
          <a:lstStyle>
            <a:lvl1pPr marL="0" indent="0">
              <a:lnSpc>
                <a:spcPct val="120000"/>
              </a:lnSpc>
              <a:buNone/>
              <a:defRPr lang="en-US" sz="1600" b="0" i="0">
                <a:solidFill>
                  <a:schemeClr val="tx1"/>
                </a:solidFill>
                <a:effectLst/>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space station with enough power to destroy an entire planet. Pursued by the Empire’s sinister agents, Princess Leia races home aboard her starship, custodian of the stolen plans that can save her people and restore freedom to the galaxy….</a:t>
            </a:r>
          </a:p>
        </p:txBody>
      </p:sp>
      <p:sp>
        <p:nvSpPr>
          <p:cNvPr id="7" name="Text Placeholder 2">
            <a:extLst>
              <a:ext uri="{FF2B5EF4-FFF2-40B4-BE49-F238E27FC236}">
                <a16:creationId xmlns:a16="http://schemas.microsoft.com/office/drawing/2014/main" id="{5BF1F728-AC73-9B49-BEE2-F8C20A05102A}"/>
              </a:ext>
            </a:extLst>
          </p:cNvPr>
          <p:cNvSpPr>
            <a:spLocks noGrp="1"/>
          </p:cNvSpPr>
          <p:nvPr>
            <p:ph type="body" sz="quarter" idx="10" hasCustomPrompt="1"/>
          </p:nvPr>
        </p:nvSpPr>
        <p:spPr>
          <a:xfrm>
            <a:off x="499570" y="1255713"/>
            <a:ext cx="81491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Click to edit large header text</a:t>
            </a:r>
          </a:p>
        </p:txBody>
      </p:sp>
      <p:sp>
        <p:nvSpPr>
          <p:cNvPr id="6" name="Title Placeholder 4">
            <a:extLst>
              <a:ext uri="{FF2B5EF4-FFF2-40B4-BE49-F238E27FC236}">
                <a16:creationId xmlns:a16="http://schemas.microsoft.com/office/drawing/2014/main" id="{74626925-A26A-2946-866E-F60DEAF090B5}"/>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9017287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th subtitle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AFCB-8CFE-7F4F-AEF1-AA4B572EB2E2}"/>
              </a:ext>
            </a:extLst>
          </p:cNvPr>
          <p:cNvSpPr>
            <a:spLocks noGrp="1"/>
          </p:cNvSpPr>
          <p:nvPr>
            <p:ph type="title" hasCustomPrompt="1"/>
          </p:nvPr>
        </p:nvSpPr>
        <p:spPr>
          <a:xfrm>
            <a:off x="1124607" y="2564941"/>
            <a:ext cx="6894786" cy="993775"/>
          </a:xfrm>
          <a:prstGeom prst="rect">
            <a:avLst/>
          </a:prstGeom>
        </p:spPr>
        <p:txBody>
          <a:bodyPr/>
          <a:lstStyle>
            <a:lvl1pPr>
              <a:lnSpc>
                <a:spcPct val="110000"/>
              </a:lnSpc>
              <a:defRPr u="none"/>
            </a:lvl1pPr>
          </a:lstStyle>
          <a:p>
            <a:r>
              <a:rPr lang="en-US"/>
              <a:t>Click to edit title</a:t>
            </a:r>
          </a:p>
        </p:txBody>
      </p:sp>
      <p:sp>
        <p:nvSpPr>
          <p:cNvPr id="5" name="Subtitle 2">
            <a:extLst>
              <a:ext uri="{FF2B5EF4-FFF2-40B4-BE49-F238E27FC236}">
                <a16:creationId xmlns:a16="http://schemas.microsoft.com/office/drawing/2014/main" id="{8E6DAF9E-7944-4944-AAA2-35660A5DE760}"/>
              </a:ext>
            </a:extLst>
          </p:cNvPr>
          <p:cNvSpPr>
            <a:spLocks noGrp="1"/>
          </p:cNvSpPr>
          <p:nvPr>
            <p:ph type="subTitle" idx="1" hasCustomPrompt="1"/>
          </p:nvPr>
        </p:nvSpPr>
        <p:spPr>
          <a:xfrm>
            <a:off x="1119353" y="3648831"/>
            <a:ext cx="6905296" cy="463306"/>
          </a:xfrm>
          <a:prstGeom prst="rect">
            <a:avLst/>
          </a:prstGeom>
        </p:spPr>
        <p:txBody>
          <a:bodyPr/>
          <a:lstStyle>
            <a:lvl1pPr marL="0" indent="0" algn="ctr">
              <a:buNone/>
              <a:defRPr sz="2000" b="1" i="0">
                <a:solidFill>
                  <a:schemeClr val="tx1"/>
                </a:solidFill>
                <a:latin typeface="Source Sans Pro" panose="020B0503030403020204" pitchFamily="34" charset="0"/>
                <a:ea typeface="Source Sans Pro" panose="020B0503030403020204" pitchFamily="34"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subtitle</a:t>
            </a:r>
          </a:p>
        </p:txBody>
      </p:sp>
      <p:sp>
        <p:nvSpPr>
          <p:cNvPr id="14" name="Text Placeholder 9">
            <a:extLst>
              <a:ext uri="{FF2B5EF4-FFF2-40B4-BE49-F238E27FC236}">
                <a16:creationId xmlns:a16="http://schemas.microsoft.com/office/drawing/2014/main" id="{AC3558A0-D4DF-F444-8675-79185F1C131E}"/>
              </a:ext>
            </a:extLst>
          </p:cNvPr>
          <p:cNvSpPr>
            <a:spLocks noGrp="1"/>
          </p:cNvSpPr>
          <p:nvPr>
            <p:ph type="body" sz="quarter" idx="11" hasCustomPrompt="1"/>
          </p:nvPr>
        </p:nvSpPr>
        <p:spPr>
          <a:xfrm>
            <a:off x="995363" y="4394239"/>
            <a:ext cx="7153275" cy="366713"/>
          </a:xfrm>
          <a:prstGeom prst="rect">
            <a:avLst/>
          </a:prstGeom>
        </p:spPr>
        <p:txBody>
          <a:bodyPr anchor="ctr" anchorCtr="0"/>
          <a:lstStyle>
            <a:lvl1pPr algn="ctr">
              <a:defRPr sz="1200" cap="all" baseline="0">
                <a:solidFill>
                  <a:schemeClr val="bg1"/>
                </a:solidFill>
                <a:latin typeface="Source Sans Pro" panose="020B0503030403020204" pitchFamily="34" charset="0"/>
              </a:defRPr>
            </a:lvl1pPr>
            <a:lvl2pPr>
              <a:defRPr sz="1200" cap="all" baseline="0">
                <a:solidFill>
                  <a:schemeClr val="bg1"/>
                </a:solidFill>
                <a:latin typeface="Source Sans Pro" panose="020B0503030403020204" pitchFamily="34" charset="0"/>
              </a:defRPr>
            </a:lvl2pPr>
            <a:lvl3pPr>
              <a:defRPr sz="1200" cap="all" baseline="0">
                <a:solidFill>
                  <a:schemeClr val="bg1"/>
                </a:solidFill>
                <a:latin typeface="Source Sans Pro" panose="020B0503030403020204" pitchFamily="34" charset="0"/>
              </a:defRPr>
            </a:lvl3pPr>
            <a:lvl4pPr>
              <a:defRPr sz="1200" cap="all" baseline="0">
                <a:solidFill>
                  <a:schemeClr val="bg1"/>
                </a:solidFill>
                <a:latin typeface="Source Sans Pro" panose="020B0503030403020204" pitchFamily="34" charset="0"/>
              </a:defRPr>
            </a:lvl4pPr>
            <a:lvl5pPr>
              <a:defRPr sz="1200" cap="all" baseline="0">
                <a:solidFill>
                  <a:schemeClr val="bg1"/>
                </a:solidFill>
                <a:latin typeface="Source Sans Pro" panose="020B0503030403020204" pitchFamily="34" charset="0"/>
              </a:defRPr>
            </a:lvl5pPr>
          </a:lstStyle>
          <a:p>
            <a:pPr lvl="0"/>
            <a:r>
              <a:rPr lang="en-US"/>
              <a:t>U.S. Digital Service   //   Presenter name   //   month year</a:t>
            </a:r>
          </a:p>
        </p:txBody>
      </p:sp>
      <p:pic>
        <p:nvPicPr>
          <p:cNvPr id="8" name="Picture 7">
            <a:extLst>
              <a:ext uri="{FF2B5EF4-FFF2-40B4-BE49-F238E27FC236}">
                <a16:creationId xmlns:a16="http://schemas.microsoft.com/office/drawing/2014/main" id="{824C4E6B-409B-784C-89C5-73499745970D}"/>
              </a:ext>
            </a:extLst>
          </p:cNvPr>
          <p:cNvPicPr>
            <a:picLocks noChangeAspect="1"/>
          </p:cNvPicPr>
          <p:nvPr userDrawn="1"/>
        </p:nvPicPr>
        <p:blipFill>
          <a:blip r:embed="rId2"/>
          <a:stretch>
            <a:fillRect/>
          </a:stretch>
        </p:blipFill>
        <p:spPr>
          <a:xfrm>
            <a:off x="3798627" y="735714"/>
            <a:ext cx="1546746" cy="1082722"/>
          </a:xfrm>
          <a:prstGeom prst="rect">
            <a:avLst/>
          </a:prstGeom>
        </p:spPr>
      </p:pic>
    </p:spTree>
    <p:extLst>
      <p:ext uri="{BB962C8B-B14F-4D97-AF65-F5344CB8AC3E}">
        <p14:creationId xmlns:p14="http://schemas.microsoft.com/office/powerpoint/2010/main" val="38832800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 Column Bullets">
    <p:spTree>
      <p:nvGrpSpPr>
        <p:cNvPr id="1" name=""/>
        <p:cNvGrpSpPr/>
        <p:nvPr/>
      </p:nvGrpSpPr>
      <p:grpSpPr>
        <a:xfrm>
          <a:off x="0" y="0"/>
          <a:ext cx="0" cy="0"/>
          <a:chOff x="0" y="0"/>
          <a:chExt cx="0" cy="0"/>
        </a:xfrm>
      </p:grpSpPr>
      <p:sp>
        <p:nvSpPr>
          <p:cNvPr id="4" name="Title Placeholder 4">
            <a:extLst>
              <a:ext uri="{FF2B5EF4-FFF2-40B4-BE49-F238E27FC236}">
                <a16:creationId xmlns:a16="http://schemas.microsoft.com/office/drawing/2014/main" id="{F16BFF81-7BCA-8F45-B05B-F1553CCA2F72}"/>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
        <p:nvSpPr>
          <p:cNvPr id="6" name="Text Placeholder 5">
            <a:extLst>
              <a:ext uri="{FF2B5EF4-FFF2-40B4-BE49-F238E27FC236}">
                <a16:creationId xmlns:a16="http://schemas.microsoft.com/office/drawing/2014/main" id="{D77431DB-09F7-EB4C-93BC-54A4B7469A11}"/>
              </a:ext>
            </a:extLst>
          </p:cNvPr>
          <p:cNvSpPr>
            <a:spLocks noGrp="1"/>
          </p:cNvSpPr>
          <p:nvPr>
            <p:ph type="body" sz="quarter" idx="13" hasCustomPrompt="1"/>
          </p:nvPr>
        </p:nvSpPr>
        <p:spPr>
          <a:xfrm>
            <a:off x="499569" y="1132489"/>
            <a:ext cx="6035039" cy="3581315"/>
          </a:xfrm>
          <a:prstGeom prst="rect">
            <a:avLst/>
          </a:prstGeom>
        </p:spPr>
        <p:txBody>
          <a:bodyPr/>
          <a:lstStyle>
            <a:lvl1pPr marL="228600" marR="0" indent="-228600" algn="l" defTabSz="914400"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800"/>
            </a:lvl1pPr>
            <a:lvl2pPr marL="685800" marR="0"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sz="1500"/>
            </a:lvl2pPr>
            <a:lvl3pPr>
              <a:lnSpc>
                <a:spcPct val="112000"/>
              </a:lnSpc>
              <a:spcBef>
                <a:spcPts val="1000"/>
              </a:spcBef>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685800" marR="0" lvl="1"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Rebel spaceships, striking from a hidden base, have won their first victory against the evil Galactic Empire</a:t>
            </a:r>
          </a:p>
        </p:txBody>
      </p:sp>
    </p:spTree>
    <p:extLst>
      <p:ext uri="{BB962C8B-B14F-4D97-AF65-F5344CB8AC3E}">
        <p14:creationId xmlns:p14="http://schemas.microsoft.com/office/powerpoint/2010/main" val="22633855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708">
          <p15:clr>
            <a:srgbClr val="FBAE40"/>
          </p15:clr>
        </p15:guide>
        <p15:guide id="2" pos="288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 Column Bullets">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96E3C299-013F-234E-A392-DA25EE1D7994}"/>
              </a:ext>
            </a:extLst>
          </p:cNvPr>
          <p:cNvSpPr>
            <a:spLocks noGrp="1"/>
          </p:cNvSpPr>
          <p:nvPr>
            <p:ph type="body" sz="quarter" idx="15" hasCustomPrompt="1"/>
          </p:nvPr>
        </p:nvSpPr>
        <p:spPr>
          <a:xfrm>
            <a:off x="497033" y="1123950"/>
            <a:ext cx="4076699" cy="3467100"/>
          </a:xfrm>
          <a:prstGeom prst="rect">
            <a:avLst/>
          </a:prstGeom>
        </p:spPr>
        <p:txBody>
          <a:bodyPr/>
          <a:lstStyle>
            <a:lvl1pPr marL="228600" marR="0" indent="-228600" algn="l" defTabSz="914400"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600"/>
            </a:lvl1pPr>
            <a:lvl2pPr marL="685800" marR="0"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sz="1400"/>
            </a:lvl2pPr>
            <a:lvl3pPr>
              <a:lnSpc>
                <a:spcPct val="112000"/>
              </a:lnSpc>
              <a:spcBef>
                <a:spcPts val="1000"/>
              </a:spcBef>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685800" marR="0" lvl="1"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Rebel spaceships, striking from a hidden base, have won their first victory against the evil Galactic Empire</a:t>
            </a:r>
          </a:p>
        </p:txBody>
      </p:sp>
      <p:sp>
        <p:nvSpPr>
          <p:cNvPr id="10" name="Text Placeholder 5">
            <a:extLst>
              <a:ext uri="{FF2B5EF4-FFF2-40B4-BE49-F238E27FC236}">
                <a16:creationId xmlns:a16="http://schemas.microsoft.com/office/drawing/2014/main" id="{02A3980F-2B97-D74E-A68C-2D83486B9A77}"/>
              </a:ext>
            </a:extLst>
          </p:cNvPr>
          <p:cNvSpPr>
            <a:spLocks noGrp="1"/>
          </p:cNvSpPr>
          <p:nvPr>
            <p:ph type="body" sz="quarter" idx="16" hasCustomPrompt="1"/>
          </p:nvPr>
        </p:nvSpPr>
        <p:spPr>
          <a:xfrm>
            <a:off x="4570269" y="1123950"/>
            <a:ext cx="4076699" cy="3467100"/>
          </a:xfrm>
          <a:prstGeom prst="rect">
            <a:avLst/>
          </a:prstGeom>
        </p:spPr>
        <p:txBody>
          <a:bodyPr/>
          <a:lstStyle>
            <a:lvl1pPr marL="228600" marR="0" indent="-228600" algn="l" defTabSz="914400"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600"/>
            </a:lvl1pPr>
            <a:lvl2pPr marL="685800" marR="0"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sz="1400"/>
            </a:lvl2pPr>
            <a:lvl3pPr>
              <a:lnSpc>
                <a:spcPct val="112000"/>
              </a:lnSpc>
              <a:spcBef>
                <a:spcPts val="1000"/>
              </a:spcBef>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685800" marR="0" lvl="1"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Rebel spaceships, striking from a hidden base, have won their first victory against the evil Galactic Empire</a:t>
            </a:r>
          </a:p>
        </p:txBody>
      </p:sp>
      <p:sp>
        <p:nvSpPr>
          <p:cNvPr id="6" name="Title Placeholder 4">
            <a:extLst>
              <a:ext uri="{FF2B5EF4-FFF2-40B4-BE49-F238E27FC236}">
                <a16:creationId xmlns:a16="http://schemas.microsoft.com/office/drawing/2014/main" id="{95E3F954-7363-8442-AC75-A51B5518D2B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39710247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708">
          <p15:clr>
            <a:srgbClr val="FBAE40"/>
          </p15:clr>
        </p15:guide>
        <p15:guide id="2" pos="288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 Column Numbered">
    <p:spTree>
      <p:nvGrpSpPr>
        <p:cNvPr id="1" name=""/>
        <p:cNvGrpSpPr/>
        <p:nvPr/>
      </p:nvGrpSpPr>
      <p:grpSpPr>
        <a:xfrm>
          <a:off x="0" y="0"/>
          <a:ext cx="0" cy="0"/>
          <a:chOff x="0" y="0"/>
          <a:chExt cx="0" cy="0"/>
        </a:xfrm>
      </p:grpSpPr>
      <p:sp>
        <p:nvSpPr>
          <p:cNvPr id="4" name="Title Placeholder 4">
            <a:extLst>
              <a:ext uri="{FF2B5EF4-FFF2-40B4-BE49-F238E27FC236}">
                <a16:creationId xmlns:a16="http://schemas.microsoft.com/office/drawing/2014/main" id="{F16BFF81-7BCA-8F45-B05B-F1553CCA2F72}"/>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
        <p:nvSpPr>
          <p:cNvPr id="6" name="Text Placeholder 5">
            <a:extLst>
              <a:ext uri="{FF2B5EF4-FFF2-40B4-BE49-F238E27FC236}">
                <a16:creationId xmlns:a16="http://schemas.microsoft.com/office/drawing/2014/main" id="{D77431DB-09F7-EB4C-93BC-54A4B7469A11}"/>
              </a:ext>
            </a:extLst>
          </p:cNvPr>
          <p:cNvSpPr>
            <a:spLocks noGrp="1"/>
          </p:cNvSpPr>
          <p:nvPr>
            <p:ph type="body" sz="quarter" idx="13" hasCustomPrompt="1"/>
          </p:nvPr>
        </p:nvSpPr>
        <p:spPr>
          <a:xfrm>
            <a:off x="499569" y="1132489"/>
            <a:ext cx="6035039" cy="3581315"/>
          </a:xfrm>
          <a:prstGeom prst="rect">
            <a:avLst/>
          </a:prstGeom>
        </p:spPr>
        <p:txBody>
          <a:bodyPr/>
          <a:lstStyle>
            <a:lvl1pPr marL="3429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800"/>
            </a:lvl1pPr>
            <a:lvl2pPr marL="8001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500"/>
            </a:lvl2pPr>
            <a:lvl3pPr marL="1257300" indent="-342900">
              <a:lnSpc>
                <a:spcPct val="112000"/>
              </a:lnSpc>
              <a:spcBef>
                <a:spcPts val="1000"/>
              </a:spcBef>
              <a:buFont typeface="+mj-lt"/>
              <a:buAutoNum type="arabicPeriod"/>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800100" marR="0" lvl="1" indent="-342900" algn="l" defTabSz="914400" rtl="0" eaLnBrk="1" fontAlgn="auto" latinLnBrk="0" hangingPunct="1">
              <a:lnSpc>
                <a:spcPct val="112000"/>
              </a:lnSpc>
              <a:spcBef>
                <a:spcPts val="1000"/>
              </a:spcBef>
              <a:spcAft>
                <a:spcPts val="0"/>
              </a:spcAft>
              <a:buClr>
                <a:schemeClr val="tx1"/>
              </a:buClr>
              <a:buSzTx/>
              <a:tabLst/>
              <a:defRPr/>
            </a:pPr>
            <a:r>
              <a:rPr lang="en-US" dirty="0"/>
              <a:t>Rebel spaceships, striking from a hidden base, have won their first victory against the evil Galactic Empire</a:t>
            </a:r>
          </a:p>
        </p:txBody>
      </p:sp>
    </p:spTree>
    <p:extLst>
      <p:ext uri="{BB962C8B-B14F-4D97-AF65-F5344CB8AC3E}">
        <p14:creationId xmlns:p14="http://schemas.microsoft.com/office/powerpoint/2010/main" val="30317737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708">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 Column Numbered">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96E3C299-013F-234E-A392-DA25EE1D7994}"/>
              </a:ext>
            </a:extLst>
          </p:cNvPr>
          <p:cNvSpPr>
            <a:spLocks noGrp="1"/>
          </p:cNvSpPr>
          <p:nvPr>
            <p:ph type="body" sz="quarter" idx="15" hasCustomPrompt="1"/>
          </p:nvPr>
        </p:nvSpPr>
        <p:spPr>
          <a:xfrm>
            <a:off x="497033" y="1123950"/>
            <a:ext cx="4076699" cy="3467100"/>
          </a:xfrm>
          <a:prstGeom prst="rect">
            <a:avLst/>
          </a:prstGeom>
        </p:spPr>
        <p:txBody>
          <a:bodyPr/>
          <a:lstStyle>
            <a:lvl1pPr marL="3429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600"/>
            </a:lvl1pPr>
            <a:lvl2pPr marL="8001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400"/>
            </a:lvl2pPr>
            <a:lvl3pPr marL="1257300" indent="-342900">
              <a:lnSpc>
                <a:spcPct val="112000"/>
              </a:lnSpc>
              <a:spcBef>
                <a:spcPts val="1000"/>
              </a:spcBef>
              <a:buFont typeface="+mj-lt"/>
              <a:buAutoNum type="arabicPeriod"/>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800100" marR="0" lvl="1" indent="-342900" algn="l" defTabSz="914400" rtl="0" eaLnBrk="1" fontAlgn="auto" latinLnBrk="0" hangingPunct="1">
              <a:lnSpc>
                <a:spcPct val="112000"/>
              </a:lnSpc>
              <a:spcBef>
                <a:spcPts val="1000"/>
              </a:spcBef>
              <a:spcAft>
                <a:spcPts val="0"/>
              </a:spcAft>
              <a:buClr>
                <a:schemeClr val="tx1"/>
              </a:buClr>
              <a:buSzTx/>
              <a:tabLst/>
              <a:defRPr/>
            </a:pPr>
            <a:r>
              <a:rPr lang="en-US" dirty="0"/>
              <a:t>Rebel spaceships, striking from a hidden base, have won their first victory against the evil Galactic Empire</a:t>
            </a:r>
          </a:p>
        </p:txBody>
      </p:sp>
      <p:sp>
        <p:nvSpPr>
          <p:cNvPr id="10" name="Text Placeholder 5">
            <a:extLst>
              <a:ext uri="{FF2B5EF4-FFF2-40B4-BE49-F238E27FC236}">
                <a16:creationId xmlns:a16="http://schemas.microsoft.com/office/drawing/2014/main" id="{02A3980F-2B97-D74E-A68C-2D83486B9A77}"/>
              </a:ext>
            </a:extLst>
          </p:cNvPr>
          <p:cNvSpPr>
            <a:spLocks noGrp="1"/>
          </p:cNvSpPr>
          <p:nvPr>
            <p:ph type="body" sz="quarter" idx="16" hasCustomPrompt="1"/>
          </p:nvPr>
        </p:nvSpPr>
        <p:spPr>
          <a:xfrm>
            <a:off x="4570269" y="1123950"/>
            <a:ext cx="4076699" cy="3467100"/>
          </a:xfrm>
          <a:prstGeom prst="rect">
            <a:avLst/>
          </a:prstGeom>
        </p:spPr>
        <p:txBody>
          <a:bodyPr/>
          <a:lstStyle>
            <a:lvl1pPr marL="3429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600"/>
            </a:lvl1pPr>
            <a:lvl2pPr marL="8001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400"/>
            </a:lvl2pPr>
            <a:lvl3pPr marL="1257300" indent="-342900">
              <a:lnSpc>
                <a:spcPct val="112000"/>
              </a:lnSpc>
              <a:spcBef>
                <a:spcPts val="1000"/>
              </a:spcBef>
              <a:buFont typeface="+mj-lt"/>
              <a:buAutoNum type="arabicPeriod"/>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800100" marR="0" lvl="1" indent="-342900" algn="l" defTabSz="914400" rtl="0" eaLnBrk="1" fontAlgn="auto" latinLnBrk="0" hangingPunct="1">
              <a:lnSpc>
                <a:spcPct val="112000"/>
              </a:lnSpc>
              <a:spcBef>
                <a:spcPts val="1000"/>
              </a:spcBef>
              <a:spcAft>
                <a:spcPts val="0"/>
              </a:spcAft>
              <a:buClr>
                <a:schemeClr val="tx1"/>
              </a:buClr>
              <a:buSzTx/>
              <a:tabLst/>
              <a:defRPr/>
            </a:pPr>
            <a:r>
              <a:rPr lang="en-US" dirty="0"/>
              <a:t>Rebel spaceships, striking from a hidden base, have won their first victory against the evil Galactic Empire</a:t>
            </a:r>
          </a:p>
        </p:txBody>
      </p:sp>
      <p:sp>
        <p:nvSpPr>
          <p:cNvPr id="6" name="Title Placeholder 4">
            <a:extLst>
              <a:ext uri="{FF2B5EF4-FFF2-40B4-BE49-F238E27FC236}">
                <a16:creationId xmlns:a16="http://schemas.microsoft.com/office/drawing/2014/main" id="{95E3F954-7363-8442-AC75-A51B5518D2B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3793759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708">
          <p15:clr>
            <a:srgbClr val="FBAE40"/>
          </p15:clr>
        </p15:guide>
        <p15:guide id="2" pos="288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Quote on Whit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392ABFE-241A-054E-801A-E09BA477F48F}"/>
              </a:ext>
            </a:extLst>
          </p:cNvPr>
          <p:cNvSpPr>
            <a:spLocks noGrp="1"/>
          </p:cNvSpPr>
          <p:nvPr>
            <p:ph type="body" sz="quarter" idx="14" hasCustomPrompt="1"/>
          </p:nvPr>
        </p:nvSpPr>
        <p:spPr>
          <a:xfrm>
            <a:off x="1606083" y="1497880"/>
            <a:ext cx="766812" cy="687718"/>
          </a:xfrm>
          <a:prstGeom prst="rect">
            <a:avLst/>
          </a:prstGeom>
        </p:spPr>
        <p:txBody>
          <a:bodyPr lIns="0" tIns="0" rIns="0" bIns="0" anchor="t" anchorCtr="0">
            <a:noAutofit/>
          </a:bodyPr>
          <a:lstStyle>
            <a:lvl1pPr marL="4763" indent="0" algn="ctr">
              <a:lnSpc>
                <a:spcPct val="80000"/>
              </a:lnSpc>
              <a:buNone/>
              <a:tabLst/>
              <a:defRPr sz="115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
        <p:nvSpPr>
          <p:cNvPr id="6" name="Text Placeholder 9">
            <a:extLst>
              <a:ext uri="{FF2B5EF4-FFF2-40B4-BE49-F238E27FC236}">
                <a16:creationId xmlns:a16="http://schemas.microsoft.com/office/drawing/2014/main" id="{CE333363-DC7E-2647-96CC-74C6C939D541}"/>
              </a:ext>
            </a:extLst>
          </p:cNvPr>
          <p:cNvSpPr>
            <a:spLocks noGrp="1"/>
          </p:cNvSpPr>
          <p:nvPr>
            <p:ph type="body" sz="quarter" idx="12" hasCustomPrompt="1"/>
          </p:nvPr>
        </p:nvSpPr>
        <p:spPr>
          <a:xfrm>
            <a:off x="2428913" y="1677302"/>
            <a:ext cx="5451475" cy="2147775"/>
          </a:xfrm>
          <a:prstGeom prst="rect">
            <a:avLst/>
          </a:prstGeom>
        </p:spPr>
        <p:txBody>
          <a:bodyPr anchor="t" anchorCtr="0">
            <a:normAutofit/>
          </a:bodyPr>
          <a:lstStyle>
            <a:lvl1pPr marL="4763" indent="0">
              <a:lnSpc>
                <a:spcPct val="114000"/>
              </a:lnSpc>
              <a:buNone/>
              <a:tabLst/>
              <a:defRPr sz="2400">
                <a:solidFill>
                  <a:schemeClr val="bg2"/>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Yes, a Jedi’s strength flows from the Force. But beware of the dark side. Anger, fear, aggression; the dark side of the Force are they.</a:t>
            </a:r>
          </a:p>
        </p:txBody>
      </p:sp>
      <p:sp>
        <p:nvSpPr>
          <p:cNvPr id="8" name="Text Placeholder 7">
            <a:extLst>
              <a:ext uri="{FF2B5EF4-FFF2-40B4-BE49-F238E27FC236}">
                <a16:creationId xmlns:a16="http://schemas.microsoft.com/office/drawing/2014/main" id="{46C0CE0D-ABAF-FE40-BD24-A2C2DA12DC09}"/>
              </a:ext>
            </a:extLst>
          </p:cNvPr>
          <p:cNvSpPr>
            <a:spLocks noGrp="1"/>
          </p:cNvSpPr>
          <p:nvPr>
            <p:ph type="body" sz="quarter" idx="13" hasCustomPrompt="1"/>
          </p:nvPr>
        </p:nvSpPr>
        <p:spPr>
          <a:xfrm>
            <a:off x="2424113" y="3771900"/>
            <a:ext cx="5448300" cy="411163"/>
          </a:xfrm>
          <a:prstGeom prst="rect">
            <a:avLst/>
          </a:prstGeom>
        </p:spPr>
        <p:txBody>
          <a:bodyPr/>
          <a:lstStyle>
            <a:lvl1pPr marL="0" indent="0" algn="r">
              <a:buNone/>
              <a:defRPr sz="1400" b="1" i="1" baseline="0">
                <a:solidFill>
                  <a:schemeClr val="bg2"/>
                </a:solidFill>
                <a:latin typeface="Merriweather" pitchFamily="2" charset="77"/>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–Attribution</a:t>
            </a:r>
          </a:p>
        </p:txBody>
      </p:sp>
      <p:sp>
        <p:nvSpPr>
          <p:cNvPr id="9" name="Title Placeholder 4">
            <a:extLst>
              <a:ext uri="{FF2B5EF4-FFF2-40B4-BE49-F238E27FC236}">
                <a16:creationId xmlns:a16="http://schemas.microsoft.com/office/drawing/2014/main" id="{E641924A-30C7-2249-B1AC-29D2FA3C7173}"/>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35651357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on White (no title)">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51FD088F-088B-CA45-8525-B5F5947F445E}"/>
              </a:ext>
            </a:extLst>
          </p:cNvPr>
          <p:cNvSpPr>
            <a:spLocks noGrp="1"/>
          </p:cNvSpPr>
          <p:nvPr>
            <p:ph type="body" sz="quarter" idx="12" hasCustomPrompt="1"/>
          </p:nvPr>
        </p:nvSpPr>
        <p:spPr>
          <a:xfrm>
            <a:off x="2148029" y="1152469"/>
            <a:ext cx="5697416" cy="2515952"/>
          </a:xfrm>
          <a:prstGeom prst="rect">
            <a:avLst/>
          </a:prstGeom>
        </p:spPr>
        <p:txBody>
          <a:bodyPr anchor="t" anchorCtr="0">
            <a:normAutofit/>
          </a:bodyPr>
          <a:lstStyle>
            <a:lvl1pPr marL="4763" indent="0">
              <a:lnSpc>
                <a:spcPct val="114000"/>
              </a:lnSpc>
              <a:buFont typeface="Arial" panose="020B0604020202020204" pitchFamily="34" charset="0"/>
              <a:buNone/>
              <a:tabLst/>
              <a:defRPr sz="2400">
                <a:solidFill>
                  <a:schemeClr val="bg2"/>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Death is a natural part of life. Rejoice for those around you who transform into the Force. Mourn them do not. Miss them do not. Attachment leads to jealously. The shadow of greed, that is.</a:t>
            </a:r>
          </a:p>
        </p:txBody>
      </p:sp>
      <p:sp>
        <p:nvSpPr>
          <p:cNvPr id="10" name="Text Placeholder 7">
            <a:extLst>
              <a:ext uri="{FF2B5EF4-FFF2-40B4-BE49-F238E27FC236}">
                <a16:creationId xmlns:a16="http://schemas.microsoft.com/office/drawing/2014/main" id="{5E0491E4-2D9D-174D-8C5C-D67C34802427}"/>
              </a:ext>
            </a:extLst>
          </p:cNvPr>
          <p:cNvSpPr>
            <a:spLocks noGrp="1"/>
          </p:cNvSpPr>
          <p:nvPr>
            <p:ph type="body" sz="quarter" idx="13" hasCustomPrompt="1"/>
          </p:nvPr>
        </p:nvSpPr>
        <p:spPr>
          <a:xfrm>
            <a:off x="2424113" y="3771900"/>
            <a:ext cx="5448300" cy="411163"/>
          </a:xfrm>
          <a:prstGeom prst="rect">
            <a:avLst/>
          </a:prstGeom>
        </p:spPr>
        <p:txBody>
          <a:bodyPr/>
          <a:lstStyle>
            <a:lvl1pPr marL="0" indent="0" algn="r">
              <a:buFont typeface="Arial" panose="020B0604020202020204" pitchFamily="34" charset="0"/>
              <a:buNone/>
              <a:defRPr sz="1400" b="1" i="1" baseline="0">
                <a:solidFill>
                  <a:schemeClr val="bg2"/>
                </a:solidFill>
                <a:latin typeface="Merriweather" pitchFamily="2" charset="77"/>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–Attribution</a:t>
            </a:r>
          </a:p>
        </p:txBody>
      </p:sp>
      <p:sp>
        <p:nvSpPr>
          <p:cNvPr id="7" name="Text Placeholder 9">
            <a:extLst>
              <a:ext uri="{FF2B5EF4-FFF2-40B4-BE49-F238E27FC236}">
                <a16:creationId xmlns:a16="http://schemas.microsoft.com/office/drawing/2014/main" id="{798A7A49-DBE8-304D-A5F5-541B190D1BA2}"/>
              </a:ext>
            </a:extLst>
          </p:cNvPr>
          <p:cNvSpPr>
            <a:spLocks noGrp="1"/>
          </p:cNvSpPr>
          <p:nvPr>
            <p:ph type="body" sz="quarter" idx="14" hasCustomPrompt="1"/>
          </p:nvPr>
        </p:nvSpPr>
        <p:spPr>
          <a:xfrm>
            <a:off x="1381217" y="956013"/>
            <a:ext cx="766812" cy="687718"/>
          </a:xfrm>
          <a:prstGeom prst="rect">
            <a:avLst/>
          </a:prstGeom>
        </p:spPr>
        <p:txBody>
          <a:bodyPr lIns="0" tIns="0" rIns="0" bIns="0" anchor="t" anchorCtr="0">
            <a:noAutofit/>
          </a:bodyPr>
          <a:lstStyle>
            <a:lvl1pPr marL="4763" indent="0" algn="ctr">
              <a:lnSpc>
                <a:spcPct val="80000"/>
              </a:lnSpc>
              <a:buFont typeface="Arial" panose="020B0604020202020204" pitchFamily="34" charset="0"/>
              <a:buNone/>
              <a:tabLst/>
              <a:defRPr sz="115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Tree>
    <p:extLst>
      <p:ext uri="{BB962C8B-B14F-4D97-AF65-F5344CB8AC3E}">
        <p14:creationId xmlns:p14="http://schemas.microsoft.com/office/powerpoint/2010/main" val="12249480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B0791AB-8A2C-E74D-B70B-48330DF7A4D7}"/>
              </a:ext>
            </a:extLst>
          </p:cNvPr>
          <p:cNvSpPr>
            <a:spLocks noGrp="1"/>
          </p:cNvSpPr>
          <p:nvPr>
            <p:ph type="pic" sz="quarter" idx="13" hasCustomPrompt="1"/>
          </p:nvPr>
        </p:nvSpPr>
        <p:spPr>
          <a:xfrm>
            <a:off x="844841" y="1509712"/>
            <a:ext cx="1892300" cy="1893887"/>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0" name="Text Placeholder 9">
            <a:extLst>
              <a:ext uri="{FF2B5EF4-FFF2-40B4-BE49-F238E27FC236}">
                <a16:creationId xmlns:a16="http://schemas.microsoft.com/office/drawing/2014/main" id="{8AEA3128-AD33-424C-8789-096987AC1976}"/>
              </a:ext>
            </a:extLst>
          </p:cNvPr>
          <p:cNvSpPr>
            <a:spLocks noGrp="1"/>
          </p:cNvSpPr>
          <p:nvPr>
            <p:ph type="body" sz="quarter" idx="12" hasCustomPrompt="1"/>
          </p:nvPr>
        </p:nvSpPr>
        <p:spPr>
          <a:xfrm>
            <a:off x="2921282" y="1406771"/>
            <a:ext cx="5451475" cy="2147775"/>
          </a:xfrm>
          <a:prstGeom prst="rect">
            <a:avLst/>
          </a:prstGeom>
        </p:spPr>
        <p:txBody>
          <a:bodyPr anchor="ctr" anchorCtr="0">
            <a:normAutofit/>
          </a:bodyPr>
          <a:lstStyle>
            <a:lvl1pPr marL="4762" indent="0">
              <a:lnSpc>
                <a:spcPct val="114000"/>
              </a:lnSpc>
              <a:buNone/>
              <a:tabLst/>
              <a:defRPr sz="2400">
                <a:solidFill>
                  <a:schemeClr val="bg2"/>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“Yes, a Jedi’s strength flows from the Force. But beware of the dark side. Anger, fear, aggression; the dark side of the Force are they.”</a:t>
            </a:r>
          </a:p>
        </p:txBody>
      </p:sp>
      <p:sp>
        <p:nvSpPr>
          <p:cNvPr id="14" name="Text Placeholder 7">
            <a:extLst>
              <a:ext uri="{FF2B5EF4-FFF2-40B4-BE49-F238E27FC236}">
                <a16:creationId xmlns:a16="http://schemas.microsoft.com/office/drawing/2014/main" id="{8B6289BF-85FF-CE42-ABA7-C8D46F56F092}"/>
              </a:ext>
            </a:extLst>
          </p:cNvPr>
          <p:cNvSpPr>
            <a:spLocks noGrp="1"/>
          </p:cNvSpPr>
          <p:nvPr>
            <p:ph type="body" sz="quarter" idx="14" hasCustomPrompt="1"/>
          </p:nvPr>
        </p:nvSpPr>
        <p:spPr>
          <a:xfrm>
            <a:off x="2867787" y="3771900"/>
            <a:ext cx="5448300" cy="411163"/>
          </a:xfrm>
          <a:prstGeom prst="rect">
            <a:avLst/>
          </a:prstGeom>
        </p:spPr>
        <p:txBody>
          <a:bodyPr/>
          <a:lstStyle>
            <a:lvl1pPr marL="0" indent="0" algn="r">
              <a:buNone/>
              <a:defRPr sz="1400" b="1" i="1" baseline="0">
                <a:solidFill>
                  <a:schemeClr val="bg2"/>
                </a:solidFill>
                <a:latin typeface="Merriweather" pitchFamily="2" charset="77"/>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—Name of person in photo</a:t>
            </a:r>
          </a:p>
        </p:txBody>
      </p:sp>
      <p:sp>
        <p:nvSpPr>
          <p:cNvPr id="6" name="Title Placeholder 4">
            <a:extLst>
              <a:ext uri="{FF2B5EF4-FFF2-40B4-BE49-F238E27FC236}">
                <a16:creationId xmlns:a16="http://schemas.microsoft.com/office/drawing/2014/main" id="{B8D505D2-CA9C-3848-B0E5-196DD55AD9A2}"/>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39401110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Quote with Photo - no tit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B0791AB-8A2C-E74D-B70B-48330DF7A4D7}"/>
              </a:ext>
            </a:extLst>
          </p:cNvPr>
          <p:cNvSpPr>
            <a:spLocks noGrp="1"/>
          </p:cNvSpPr>
          <p:nvPr>
            <p:ph type="pic" sz="quarter" idx="13" hasCustomPrompt="1"/>
          </p:nvPr>
        </p:nvSpPr>
        <p:spPr>
          <a:xfrm>
            <a:off x="844841" y="1097667"/>
            <a:ext cx="1892300" cy="1893887"/>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0" name="Text Placeholder 9">
            <a:extLst>
              <a:ext uri="{FF2B5EF4-FFF2-40B4-BE49-F238E27FC236}">
                <a16:creationId xmlns:a16="http://schemas.microsoft.com/office/drawing/2014/main" id="{8AEA3128-AD33-424C-8789-096987AC1976}"/>
              </a:ext>
            </a:extLst>
          </p:cNvPr>
          <p:cNvSpPr>
            <a:spLocks noGrp="1"/>
          </p:cNvSpPr>
          <p:nvPr>
            <p:ph type="body" sz="quarter" idx="12" hasCustomPrompt="1"/>
          </p:nvPr>
        </p:nvSpPr>
        <p:spPr>
          <a:xfrm>
            <a:off x="2921282" y="994726"/>
            <a:ext cx="5451475" cy="2147775"/>
          </a:xfrm>
          <a:prstGeom prst="rect">
            <a:avLst/>
          </a:prstGeom>
        </p:spPr>
        <p:txBody>
          <a:bodyPr anchor="ctr" anchorCtr="0">
            <a:normAutofit/>
          </a:bodyPr>
          <a:lstStyle>
            <a:lvl1pPr marL="4762" indent="0">
              <a:lnSpc>
                <a:spcPct val="114000"/>
              </a:lnSpc>
              <a:buNone/>
              <a:tabLst/>
              <a:defRPr sz="2400">
                <a:solidFill>
                  <a:schemeClr val="bg2"/>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“Yes, a Jedi’s strength flows from the Force. But beware of the dark side. Anger, fear, aggression; the dark side of the Force are they.”</a:t>
            </a:r>
          </a:p>
        </p:txBody>
      </p:sp>
      <p:sp>
        <p:nvSpPr>
          <p:cNvPr id="14" name="Text Placeholder 7">
            <a:extLst>
              <a:ext uri="{FF2B5EF4-FFF2-40B4-BE49-F238E27FC236}">
                <a16:creationId xmlns:a16="http://schemas.microsoft.com/office/drawing/2014/main" id="{8B6289BF-85FF-CE42-ABA7-C8D46F56F092}"/>
              </a:ext>
            </a:extLst>
          </p:cNvPr>
          <p:cNvSpPr>
            <a:spLocks noGrp="1"/>
          </p:cNvSpPr>
          <p:nvPr>
            <p:ph type="body" sz="quarter" idx="14" hasCustomPrompt="1"/>
          </p:nvPr>
        </p:nvSpPr>
        <p:spPr>
          <a:xfrm>
            <a:off x="2867787" y="3359855"/>
            <a:ext cx="5448300" cy="411163"/>
          </a:xfrm>
          <a:prstGeom prst="rect">
            <a:avLst/>
          </a:prstGeom>
        </p:spPr>
        <p:txBody>
          <a:bodyPr/>
          <a:lstStyle>
            <a:lvl1pPr marL="0" indent="0" algn="r">
              <a:buNone/>
              <a:defRPr sz="1400" b="1" i="1" baseline="0">
                <a:solidFill>
                  <a:schemeClr val="bg2"/>
                </a:solidFill>
                <a:latin typeface="Merriweather" pitchFamily="2" charset="77"/>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—Name of person in photo</a:t>
            </a:r>
          </a:p>
        </p:txBody>
      </p:sp>
    </p:spTree>
    <p:extLst>
      <p:ext uri="{BB962C8B-B14F-4D97-AF65-F5344CB8AC3E}">
        <p14:creationId xmlns:p14="http://schemas.microsoft.com/office/powerpoint/2010/main" val="8879628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on Blue">
    <p:bg>
      <p:bgPr>
        <a:solidFill>
          <a:schemeClr val="bg2"/>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3443755-1C8C-A04B-8C41-3BE61AC97545}"/>
              </a:ext>
            </a:extLst>
          </p:cNvPr>
          <p:cNvSpPr>
            <a:spLocks noGrp="1"/>
          </p:cNvSpPr>
          <p:nvPr>
            <p:ph type="body" sz="quarter" idx="12" hasCustomPrompt="1"/>
          </p:nvPr>
        </p:nvSpPr>
        <p:spPr>
          <a:xfrm>
            <a:off x="342900" y="345800"/>
            <a:ext cx="8458200" cy="635000"/>
          </a:xfrm>
          <a:prstGeom prst="rect">
            <a:avLst/>
          </a:prstGeom>
        </p:spPr>
        <p:txBody>
          <a:bodyPr lIns="0" rIns="0"/>
          <a:lstStyle>
            <a:lvl1pPr marL="0" indent="0">
              <a:buNone/>
              <a:defRPr sz="1800" b="1" i="0" cap="all" baseline="0">
                <a:solidFill>
                  <a:schemeClr val="bg1"/>
                </a:solidFill>
                <a:latin typeface="Source Sans Pro" panose="020B0503030403020204" pitchFamily="34" charset="0"/>
              </a:defRPr>
            </a:lvl1pPr>
            <a:lvl2pPr>
              <a:defRPr sz="1800" b="1" i="0" cap="all" baseline="0">
                <a:solidFill>
                  <a:schemeClr val="bg1"/>
                </a:solidFill>
                <a:latin typeface="Source Sans Pro" panose="020B0503030403020204" pitchFamily="34" charset="0"/>
              </a:defRPr>
            </a:lvl2pPr>
            <a:lvl3pPr>
              <a:defRPr sz="1800" b="1" i="0" cap="all" baseline="0">
                <a:solidFill>
                  <a:schemeClr val="bg1"/>
                </a:solidFill>
                <a:latin typeface="Source Sans Pro" panose="020B0503030403020204" pitchFamily="34" charset="0"/>
              </a:defRPr>
            </a:lvl3pPr>
            <a:lvl4pPr>
              <a:defRPr sz="1800" b="1" i="0" cap="all" baseline="0">
                <a:solidFill>
                  <a:schemeClr val="bg1"/>
                </a:solidFill>
                <a:latin typeface="Source Sans Pro" panose="020B0503030403020204" pitchFamily="34" charset="0"/>
              </a:defRPr>
            </a:lvl4pPr>
            <a:lvl5pPr>
              <a:defRPr sz="1800" b="1" i="0" cap="all" baseline="0">
                <a:solidFill>
                  <a:schemeClr val="bg1"/>
                </a:solidFill>
                <a:latin typeface="Source Sans Pro" panose="020B0503030403020204" pitchFamily="34" charset="0"/>
              </a:defRPr>
            </a:lvl5pPr>
          </a:lstStyle>
          <a:p>
            <a:pPr lvl="0"/>
            <a:r>
              <a:rPr lang="en-US"/>
              <a:t>Interior page title  //  Keep it short!</a:t>
            </a:r>
          </a:p>
        </p:txBody>
      </p:sp>
      <p:sp>
        <p:nvSpPr>
          <p:cNvPr id="14" name="Text Placeholder 13">
            <a:extLst>
              <a:ext uri="{FF2B5EF4-FFF2-40B4-BE49-F238E27FC236}">
                <a16:creationId xmlns:a16="http://schemas.microsoft.com/office/drawing/2014/main" id="{3A54313B-B585-4843-A18B-40754774C0C9}"/>
              </a:ext>
            </a:extLst>
          </p:cNvPr>
          <p:cNvSpPr>
            <a:spLocks noGrp="1"/>
          </p:cNvSpPr>
          <p:nvPr>
            <p:ph type="body" sz="quarter" idx="13" hasCustomPrompt="1"/>
          </p:nvPr>
        </p:nvSpPr>
        <p:spPr>
          <a:xfrm>
            <a:off x="2390774" y="1687532"/>
            <a:ext cx="5460453" cy="1865587"/>
          </a:xfrm>
          <a:prstGeom prst="rect">
            <a:avLst/>
          </a:prstGeom>
        </p:spPr>
        <p:txBody>
          <a:bodyPr anchor="t" anchorCtr="0">
            <a:normAutofit/>
          </a:bodyPr>
          <a:lstStyle>
            <a:lvl1pPr marL="0" indent="0">
              <a:lnSpc>
                <a:spcPct val="114000"/>
              </a:lnSpc>
              <a:buNone/>
              <a:defRPr sz="2400" b="1" i="0">
                <a:solidFill>
                  <a:schemeClr val="bg1"/>
                </a:solidFill>
                <a:latin typeface="Merriweather" pitchFamily="2" charset="77"/>
              </a:defRPr>
            </a:lvl1pPr>
          </a:lstStyle>
          <a:p>
            <a:pPr lvl="0"/>
            <a:r>
              <a:rPr lang="en-US"/>
              <a:t>Yes, a Jedi’s strength flows from the Force. But beware of the dark side. Anger, fear, aggression; the dark side of the Force are they.</a:t>
            </a:r>
          </a:p>
        </p:txBody>
      </p:sp>
      <p:sp>
        <p:nvSpPr>
          <p:cNvPr id="16" name="Text Placeholder 15">
            <a:extLst>
              <a:ext uri="{FF2B5EF4-FFF2-40B4-BE49-F238E27FC236}">
                <a16:creationId xmlns:a16="http://schemas.microsoft.com/office/drawing/2014/main" id="{EECB99A6-15BE-5741-AEF2-CDE00EDEADBB}"/>
              </a:ext>
            </a:extLst>
          </p:cNvPr>
          <p:cNvSpPr>
            <a:spLocks noGrp="1"/>
          </p:cNvSpPr>
          <p:nvPr>
            <p:ph type="body" sz="quarter" idx="14" hasCustomPrompt="1"/>
          </p:nvPr>
        </p:nvSpPr>
        <p:spPr>
          <a:xfrm>
            <a:off x="2396919" y="3694113"/>
            <a:ext cx="5388990" cy="461962"/>
          </a:xfrm>
          <a:prstGeom prst="rect">
            <a:avLst/>
          </a:prstGeom>
        </p:spPr>
        <p:txBody>
          <a:bodyPr lIns="100584" rIns="0"/>
          <a:lstStyle>
            <a:lvl1pPr marL="0" indent="0" algn="r">
              <a:buNone/>
              <a:defRPr sz="1500" b="1" i="1">
                <a:solidFill>
                  <a:schemeClr val="bg1"/>
                </a:solidFill>
                <a:latin typeface="Merriweather" pitchFamily="2" charset="77"/>
              </a:defRPr>
            </a:lvl1pPr>
            <a:lvl2pPr algn="r">
              <a:defRPr sz="1600" b="1" i="1">
                <a:latin typeface="Merriweather" pitchFamily="2" charset="77"/>
              </a:defRPr>
            </a:lvl2pPr>
            <a:lvl3pPr algn="r">
              <a:defRPr sz="1600" b="1" i="1">
                <a:latin typeface="Merriweather" pitchFamily="2" charset="77"/>
              </a:defRPr>
            </a:lvl3pPr>
            <a:lvl4pPr algn="r">
              <a:defRPr sz="1600" b="1" i="1">
                <a:latin typeface="Merriweather" pitchFamily="2" charset="77"/>
              </a:defRPr>
            </a:lvl4pPr>
            <a:lvl5pPr algn="r">
              <a:defRPr sz="1600" b="1" i="1">
                <a:latin typeface="Merriweather" pitchFamily="2" charset="77"/>
              </a:defRPr>
            </a:lvl5pPr>
          </a:lstStyle>
          <a:p>
            <a:pPr lvl="0"/>
            <a:r>
              <a:rPr lang="en-US" dirty="0"/>
              <a:t>–Attribution</a:t>
            </a:r>
          </a:p>
        </p:txBody>
      </p:sp>
      <p:sp>
        <p:nvSpPr>
          <p:cNvPr id="9" name="Text Placeholder 9">
            <a:extLst>
              <a:ext uri="{FF2B5EF4-FFF2-40B4-BE49-F238E27FC236}">
                <a16:creationId xmlns:a16="http://schemas.microsoft.com/office/drawing/2014/main" id="{F17C360E-28AA-7345-93F2-29291E8E97F3}"/>
              </a:ext>
            </a:extLst>
          </p:cNvPr>
          <p:cNvSpPr>
            <a:spLocks noGrp="1"/>
          </p:cNvSpPr>
          <p:nvPr>
            <p:ph type="body" sz="quarter" idx="15" hasCustomPrompt="1"/>
          </p:nvPr>
        </p:nvSpPr>
        <p:spPr>
          <a:xfrm>
            <a:off x="1606083" y="1497880"/>
            <a:ext cx="766812" cy="687718"/>
          </a:xfrm>
          <a:prstGeom prst="rect">
            <a:avLst/>
          </a:prstGeom>
        </p:spPr>
        <p:txBody>
          <a:bodyPr lIns="0" tIns="0" rIns="0" bIns="0" anchor="t" anchorCtr="0">
            <a:noAutofit/>
          </a:bodyPr>
          <a:lstStyle>
            <a:lvl1pPr marL="4763" indent="0" algn="ctr">
              <a:lnSpc>
                <a:spcPct val="80000"/>
              </a:lnSpc>
              <a:buNone/>
              <a:tabLst/>
              <a:defRPr sz="11500" b="1" i="0">
                <a:solidFill>
                  <a:schemeClr val="bg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Tree>
    <p:extLst>
      <p:ext uri="{BB962C8B-B14F-4D97-AF65-F5344CB8AC3E}">
        <p14:creationId xmlns:p14="http://schemas.microsoft.com/office/powerpoint/2010/main" val="17995828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on Blue (no title)">
    <p:bg>
      <p:bgPr>
        <a:solidFill>
          <a:schemeClr val="bg2"/>
        </a:solidFill>
        <a:effectLst/>
      </p:bgPr>
    </p:bg>
    <p:spTree>
      <p:nvGrpSpPr>
        <p:cNvPr id="1" name=""/>
        <p:cNvGrpSpPr/>
        <p:nvPr/>
      </p:nvGrpSpPr>
      <p:grpSpPr>
        <a:xfrm>
          <a:off x="0" y="0"/>
          <a:ext cx="0" cy="0"/>
          <a:chOff x="0" y="0"/>
          <a:chExt cx="0" cy="0"/>
        </a:xfrm>
      </p:grpSpPr>
      <p:sp>
        <p:nvSpPr>
          <p:cNvPr id="13" name="Text Placeholder 13">
            <a:extLst>
              <a:ext uri="{FF2B5EF4-FFF2-40B4-BE49-F238E27FC236}">
                <a16:creationId xmlns:a16="http://schemas.microsoft.com/office/drawing/2014/main" id="{3ED5DFD8-F335-9A42-9729-930D3ABCFE0B}"/>
              </a:ext>
            </a:extLst>
          </p:cNvPr>
          <p:cNvSpPr>
            <a:spLocks noGrp="1"/>
          </p:cNvSpPr>
          <p:nvPr>
            <p:ph type="body" sz="quarter" idx="13" hasCustomPrompt="1"/>
          </p:nvPr>
        </p:nvSpPr>
        <p:spPr>
          <a:xfrm>
            <a:off x="2147295" y="1157288"/>
            <a:ext cx="5687327" cy="2673453"/>
          </a:xfrm>
          <a:prstGeom prst="rect">
            <a:avLst/>
          </a:prstGeom>
        </p:spPr>
        <p:txBody>
          <a:bodyPr>
            <a:normAutofit/>
          </a:bodyPr>
          <a:lstStyle>
            <a:lvl1pPr marL="0" indent="0">
              <a:lnSpc>
                <a:spcPct val="114000"/>
              </a:lnSpc>
              <a:buNone/>
              <a:defRPr sz="2400" b="1" i="0">
                <a:solidFill>
                  <a:schemeClr val="bg1"/>
                </a:solidFill>
                <a:latin typeface="Merriweather" pitchFamily="2" charset="77"/>
              </a:defRPr>
            </a:lvl1pPr>
          </a:lstStyle>
          <a:p>
            <a:pPr lvl="0"/>
            <a:r>
              <a:rPr lang="en-US" dirty="0"/>
              <a:t>Death is a natural part of life. Rejoice for those around you who transform into the Force. Mourn them do not. Miss them do not. Attachment leads to jealously. The shadow of greed, that is.</a:t>
            </a:r>
          </a:p>
          <a:p>
            <a:pPr lvl="0"/>
            <a:endParaRPr lang="en-US" dirty="0"/>
          </a:p>
        </p:txBody>
      </p:sp>
      <p:sp>
        <p:nvSpPr>
          <p:cNvPr id="14" name="Text Placeholder 15">
            <a:extLst>
              <a:ext uri="{FF2B5EF4-FFF2-40B4-BE49-F238E27FC236}">
                <a16:creationId xmlns:a16="http://schemas.microsoft.com/office/drawing/2014/main" id="{B239CCFF-A0A7-BD4F-AD75-B4FF1370C085}"/>
              </a:ext>
            </a:extLst>
          </p:cNvPr>
          <p:cNvSpPr>
            <a:spLocks noGrp="1"/>
          </p:cNvSpPr>
          <p:nvPr>
            <p:ph type="body" sz="quarter" idx="14" hasCustomPrompt="1"/>
          </p:nvPr>
        </p:nvSpPr>
        <p:spPr>
          <a:xfrm>
            <a:off x="2131797" y="3878074"/>
            <a:ext cx="5664932" cy="461962"/>
          </a:xfrm>
          <a:prstGeom prst="rect">
            <a:avLst/>
          </a:prstGeom>
        </p:spPr>
        <p:txBody>
          <a:bodyPr rIns="0"/>
          <a:lstStyle>
            <a:lvl1pPr marL="0" indent="0" algn="r">
              <a:buNone/>
              <a:defRPr sz="1500" b="1" i="1">
                <a:solidFill>
                  <a:schemeClr val="bg1"/>
                </a:solidFill>
                <a:latin typeface="Merriweather" pitchFamily="2" charset="77"/>
              </a:defRPr>
            </a:lvl1pPr>
            <a:lvl2pPr algn="r">
              <a:defRPr sz="1600" b="1" i="1">
                <a:latin typeface="Merriweather" pitchFamily="2" charset="77"/>
              </a:defRPr>
            </a:lvl2pPr>
            <a:lvl3pPr algn="r">
              <a:defRPr sz="1600" b="1" i="1">
                <a:latin typeface="Merriweather" pitchFamily="2" charset="77"/>
              </a:defRPr>
            </a:lvl3pPr>
            <a:lvl4pPr algn="r">
              <a:defRPr sz="1600" b="1" i="1">
                <a:latin typeface="Merriweather" pitchFamily="2" charset="77"/>
              </a:defRPr>
            </a:lvl4pPr>
            <a:lvl5pPr algn="r">
              <a:defRPr sz="1600" b="1" i="1">
                <a:latin typeface="Merriweather" pitchFamily="2" charset="77"/>
              </a:defRPr>
            </a:lvl5pPr>
          </a:lstStyle>
          <a:p>
            <a:pPr lvl="0"/>
            <a:r>
              <a:rPr lang="en-US" dirty="0"/>
              <a:t>–Attribution</a:t>
            </a:r>
          </a:p>
        </p:txBody>
      </p:sp>
      <p:sp>
        <p:nvSpPr>
          <p:cNvPr id="9" name="Text Placeholder 9">
            <a:extLst>
              <a:ext uri="{FF2B5EF4-FFF2-40B4-BE49-F238E27FC236}">
                <a16:creationId xmlns:a16="http://schemas.microsoft.com/office/drawing/2014/main" id="{A08F80FB-DCB5-C14B-9870-3E25558B5546}"/>
              </a:ext>
            </a:extLst>
          </p:cNvPr>
          <p:cNvSpPr>
            <a:spLocks noGrp="1"/>
          </p:cNvSpPr>
          <p:nvPr>
            <p:ph type="body" sz="quarter" idx="15" hasCustomPrompt="1"/>
          </p:nvPr>
        </p:nvSpPr>
        <p:spPr>
          <a:xfrm>
            <a:off x="1381217" y="956013"/>
            <a:ext cx="766812" cy="687718"/>
          </a:xfrm>
          <a:prstGeom prst="rect">
            <a:avLst/>
          </a:prstGeom>
        </p:spPr>
        <p:txBody>
          <a:bodyPr lIns="0" tIns="0" rIns="0" bIns="0" anchor="t" anchorCtr="0">
            <a:noAutofit/>
          </a:bodyPr>
          <a:lstStyle>
            <a:lvl1pPr marL="4763" indent="0" algn="ctr">
              <a:lnSpc>
                <a:spcPct val="80000"/>
              </a:lnSpc>
              <a:buNone/>
              <a:tabLst/>
              <a:defRPr sz="11500" b="1" i="0">
                <a:solidFill>
                  <a:schemeClr val="bg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Tree>
    <p:extLst>
      <p:ext uri="{BB962C8B-B14F-4D97-AF65-F5344CB8AC3E}">
        <p14:creationId xmlns:p14="http://schemas.microsoft.com/office/powerpoint/2010/main" val="26641192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nav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2E6F6-5B36-4E43-BF2F-3F7BF9A85A7D}"/>
              </a:ext>
            </a:extLst>
          </p:cNvPr>
          <p:cNvSpPr>
            <a:spLocks noGrp="1"/>
          </p:cNvSpPr>
          <p:nvPr>
            <p:ph type="title" hasCustomPrompt="1"/>
          </p:nvPr>
        </p:nvSpPr>
        <p:spPr>
          <a:xfrm>
            <a:off x="993228" y="2872652"/>
            <a:ext cx="7157544" cy="993775"/>
          </a:xfrm>
          <a:prstGeom prst="rect">
            <a:avLst/>
          </a:prstGeom>
        </p:spPr>
        <p:txBody>
          <a:bodyPr anchor="ctr" anchorCtr="0"/>
          <a:lstStyle>
            <a:lvl1pPr>
              <a:lnSpc>
                <a:spcPct val="110000"/>
              </a:lnSpc>
              <a:defRPr/>
            </a:lvl1pPr>
          </a:lstStyle>
          <a:p>
            <a:r>
              <a:rPr lang="en-US"/>
              <a:t>Click to edit title</a:t>
            </a:r>
          </a:p>
        </p:txBody>
      </p:sp>
      <p:pic>
        <p:nvPicPr>
          <p:cNvPr id="3" name="Picture 2">
            <a:extLst>
              <a:ext uri="{FF2B5EF4-FFF2-40B4-BE49-F238E27FC236}">
                <a16:creationId xmlns:a16="http://schemas.microsoft.com/office/drawing/2014/main" id="{777E4174-C79D-C14E-B2D2-BBEAC078F46A}"/>
              </a:ext>
            </a:extLst>
          </p:cNvPr>
          <p:cNvPicPr>
            <a:picLocks noChangeAspect="1"/>
          </p:cNvPicPr>
          <p:nvPr userDrawn="1"/>
        </p:nvPicPr>
        <p:blipFill>
          <a:blip r:embed="rId2"/>
          <a:stretch>
            <a:fillRect/>
          </a:stretch>
        </p:blipFill>
        <p:spPr>
          <a:xfrm>
            <a:off x="3798627" y="797541"/>
            <a:ext cx="1546746" cy="1546746"/>
          </a:xfrm>
          <a:prstGeom prst="rect">
            <a:avLst/>
          </a:prstGeom>
        </p:spPr>
      </p:pic>
      <p:sp>
        <p:nvSpPr>
          <p:cNvPr id="10" name="Text Placeholder 9">
            <a:extLst>
              <a:ext uri="{FF2B5EF4-FFF2-40B4-BE49-F238E27FC236}">
                <a16:creationId xmlns:a16="http://schemas.microsoft.com/office/drawing/2014/main" id="{AA95AEFA-02E8-254D-B038-A0C0CC898DCE}"/>
              </a:ext>
            </a:extLst>
          </p:cNvPr>
          <p:cNvSpPr>
            <a:spLocks noGrp="1"/>
          </p:cNvSpPr>
          <p:nvPr>
            <p:ph type="body" sz="quarter" idx="11" hasCustomPrompt="1"/>
          </p:nvPr>
        </p:nvSpPr>
        <p:spPr>
          <a:xfrm>
            <a:off x="995363" y="4394239"/>
            <a:ext cx="7153275" cy="366713"/>
          </a:xfrm>
          <a:prstGeom prst="rect">
            <a:avLst/>
          </a:prstGeom>
        </p:spPr>
        <p:txBody>
          <a:bodyPr anchor="ctr" anchorCtr="0"/>
          <a:lstStyle>
            <a:lvl1pPr algn="ctr">
              <a:defRPr sz="1200" cap="all" baseline="0">
                <a:solidFill>
                  <a:schemeClr val="bg1"/>
                </a:solidFill>
                <a:latin typeface="Source Sans Pro" panose="020B0503030403020204" pitchFamily="34" charset="0"/>
              </a:defRPr>
            </a:lvl1pPr>
            <a:lvl2pPr>
              <a:defRPr sz="1200" cap="all" baseline="0">
                <a:solidFill>
                  <a:schemeClr val="bg1"/>
                </a:solidFill>
                <a:latin typeface="Source Sans Pro" panose="020B0503030403020204" pitchFamily="34" charset="0"/>
              </a:defRPr>
            </a:lvl2pPr>
            <a:lvl3pPr>
              <a:defRPr sz="1200" cap="all" baseline="0">
                <a:solidFill>
                  <a:schemeClr val="bg1"/>
                </a:solidFill>
                <a:latin typeface="Source Sans Pro" panose="020B0503030403020204" pitchFamily="34" charset="0"/>
              </a:defRPr>
            </a:lvl3pPr>
            <a:lvl4pPr>
              <a:defRPr sz="1200" cap="all" baseline="0">
                <a:solidFill>
                  <a:schemeClr val="bg1"/>
                </a:solidFill>
                <a:latin typeface="Source Sans Pro" panose="020B0503030403020204" pitchFamily="34" charset="0"/>
              </a:defRPr>
            </a:lvl4pPr>
            <a:lvl5pPr>
              <a:defRPr sz="1200" cap="all" baseline="0">
                <a:solidFill>
                  <a:schemeClr val="bg1"/>
                </a:solidFill>
                <a:latin typeface="Source Sans Pro" panose="020B0503030403020204" pitchFamily="34" charset="0"/>
              </a:defRPr>
            </a:lvl5pPr>
          </a:lstStyle>
          <a:p>
            <a:pPr lvl="0"/>
            <a:r>
              <a:rPr lang="en-US" dirty="0"/>
              <a:t>U.S. Digital Service   //   Presenter name   //   month year</a:t>
            </a:r>
          </a:p>
        </p:txBody>
      </p:sp>
    </p:spTree>
    <p:extLst>
      <p:ext uri="{BB962C8B-B14F-4D97-AF65-F5344CB8AC3E}">
        <p14:creationId xmlns:p14="http://schemas.microsoft.com/office/powerpoint/2010/main" val="17148140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ig statement - with title">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CE333363-DC7E-2647-96CC-74C6C939D541}"/>
              </a:ext>
            </a:extLst>
          </p:cNvPr>
          <p:cNvSpPr>
            <a:spLocks noGrp="1"/>
          </p:cNvSpPr>
          <p:nvPr>
            <p:ph type="body" sz="quarter" idx="12" hasCustomPrompt="1"/>
          </p:nvPr>
        </p:nvSpPr>
        <p:spPr>
          <a:xfrm>
            <a:off x="781287" y="1795065"/>
            <a:ext cx="7031291" cy="1966443"/>
          </a:xfrm>
          <a:prstGeom prst="rect">
            <a:avLst/>
          </a:prstGeom>
        </p:spPr>
        <p:txBody>
          <a:bodyPr anchor="ctr" anchorCtr="0">
            <a:noAutofit/>
          </a:bodyPr>
          <a:lstStyle>
            <a:lvl1pPr marL="4763" indent="0">
              <a:lnSpc>
                <a:spcPct val="120000"/>
              </a:lnSpc>
              <a:buNone/>
              <a:tabLst/>
              <a:defRPr sz="3000">
                <a:solidFill>
                  <a:schemeClr val="bg2"/>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Yes, a Jedi’s strength flows from the Force. But beware of the dark side. Anger, fear, aggression; the dark side of the Force are they.</a:t>
            </a:r>
          </a:p>
        </p:txBody>
      </p:sp>
      <p:sp>
        <p:nvSpPr>
          <p:cNvPr id="9" name="Title Placeholder 4">
            <a:extLst>
              <a:ext uri="{FF2B5EF4-FFF2-40B4-BE49-F238E27FC236}">
                <a16:creationId xmlns:a16="http://schemas.microsoft.com/office/drawing/2014/main" id="{E641924A-30C7-2249-B1AC-29D2FA3C7173}"/>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16699890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CE333363-DC7E-2647-96CC-74C6C939D541}"/>
              </a:ext>
            </a:extLst>
          </p:cNvPr>
          <p:cNvSpPr>
            <a:spLocks noGrp="1"/>
          </p:cNvSpPr>
          <p:nvPr>
            <p:ph type="body" sz="quarter" idx="12" hasCustomPrompt="1"/>
          </p:nvPr>
        </p:nvSpPr>
        <p:spPr>
          <a:xfrm>
            <a:off x="781287" y="1538756"/>
            <a:ext cx="6940313" cy="1966443"/>
          </a:xfrm>
          <a:prstGeom prst="rect">
            <a:avLst/>
          </a:prstGeom>
        </p:spPr>
        <p:txBody>
          <a:bodyPr anchor="ctr" anchorCtr="0">
            <a:noAutofit/>
          </a:bodyPr>
          <a:lstStyle>
            <a:lvl1pPr marL="0" indent="0">
              <a:lnSpc>
                <a:spcPct val="120000"/>
              </a:lnSpc>
              <a:buNone/>
              <a:tabLst/>
              <a:defRPr sz="3000">
                <a:solidFill>
                  <a:schemeClr val="bg2"/>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Yes, a Jedi’s strength flows from the Force. But beware of the dark side. Anger, fear, aggression; the dark side of the Force are they.</a:t>
            </a:r>
          </a:p>
        </p:txBody>
      </p:sp>
    </p:spTree>
    <p:extLst>
      <p:ext uri="{BB962C8B-B14F-4D97-AF65-F5344CB8AC3E}">
        <p14:creationId xmlns:p14="http://schemas.microsoft.com/office/powerpoint/2010/main" val="29953916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statement - light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60E85D-D6C3-9F47-B6B3-505B52356B11}"/>
              </a:ext>
            </a:extLst>
          </p:cNvPr>
          <p:cNvSpPr/>
          <p:nvPr userDrawn="1"/>
        </p:nvSpPr>
        <p:spPr>
          <a:xfrm>
            <a:off x="0" y="0"/>
            <a:ext cx="9144000" cy="51435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a:extLst>
              <a:ext uri="{FF2B5EF4-FFF2-40B4-BE49-F238E27FC236}">
                <a16:creationId xmlns:a16="http://schemas.microsoft.com/office/drawing/2014/main" id="{CE333363-DC7E-2647-96CC-74C6C939D541}"/>
              </a:ext>
            </a:extLst>
          </p:cNvPr>
          <p:cNvSpPr>
            <a:spLocks noGrp="1"/>
          </p:cNvSpPr>
          <p:nvPr>
            <p:ph type="body" sz="quarter" idx="12" hasCustomPrompt="1"/>
          </p:nvPr>
        </p:nvSpPr>
        <p:spPr>
          <a:xfrm>
            <a:off x="781287" y="1538756"/>
            <a:ext cx="6869193" cy="1966443"/>
          </a:xfrm>
          <a:prstGeom prst="rect">
            <a:avLst/>
          </a:prstGeom>
        </p:spPr>
        <p:txBody>
          <a:bodyPr anchor="ctr" anchorCtr="0">
            <a:noAutofit/>
          </a:bodyPr>
          <a:lstStyle>
            <a:lvl1pPr marL="0" indent="0">
              <a:lnSpc>
                <a:spcPct val="120000"/>
              </a:lnSpc>
              <a:buNone/>
              <a:tabLst/>
              <a:defRPr sz="3000">
                <a:solidFill>
                  <a:schemeClr val="accent6"/>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Yes, a Jedi’s strength flows from the Force. But beware of the dark side. Anger, fear, aggression; the dark side of the Force are they.</a:t>
            </a:r>
          </a:p>
        </p:txBody>
      </p:sp>
    </p:spTree>
    <p:extLst>
      <p:ext uri="{BB962C8B-B14F-4D97-AF65-F5344CB8AC3E}">
        <p14:creationId xmlns:p14="http://schemas.microsoft.com/office/powerpoint/2010/main" val="11523509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ig statement - nav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60E85D-D6C3-9F47-B6B3-505B52356B11}"/>
              </a:ext>
            </a:extLst>
          </p:cNvPr>
          <p:cNvSpPr/>
          <p:nvPr userDrawn="1"/>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a:extLst>
              <a:ext uri="{FF2B5EF4-FFF2-40B4-BE49-F238E27FC236}">
                <a16:creationId xmlns:a16="http://schemas.microsoft.com/office/drawing/2014/main" id="{CE333363-DC7E-2647-96CC-74C6C939D541}"/>
              </a:ext>
            </a:extLst>
          </p:cNvPr>
          <p:cNvSpPr>
            <a:spLocks noGrp="1"/>
          </p:cNvSpPr>
          <p:nvPr>
            <p:ph type="body" sz="quarter" idx="12" hasCustomPrompt="1"/>
          </p:nvPr>
        </p:nvSpPr>
        <p:spPr>
          <a:xfrm>
            <a:off x="781287" y="1538756"/>
            <a:ext cx="6828553" cy="1966443"/>
          </a:xfrm>
          <a:prstGeom prst="rect">
            <a:avLst/>
          </a:prstGeom>
        </p:spPr>
        <p:txBody>
          <a:bodyPr anchor="ctr" anchorCtr="0">
            <a:noAutofit/>
          </a:bodyPr>
          <a:lstStyle>
            <a:lvl1pPr marL="0" indent="0">
              <a:lnSpc>
                <a:spcPct val="120000"/>
              </a:lnSpc>
              <a:buNone/>
              <a:tabLst/>
              <a:defRPr sz="3000">
                <a:solidFill>
                  <a:schemeClr val="bg1"/>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Yes, a Jedi’s strength flows from the Force. But beware of the dark side. Anger, fear, aggression; the dark side of the Force are they.</a:t>
            </a:r>
          </a:p>
        </p:txBody>
      </p:sp>
    </p:spTree>
    <p:extLst>
      <p:ext uri="{BB962C8B-B14F-4D97-AF65-F5344CB8AC3E}">
        <p14:creationId xmlns:p14="http://schemas.microsoft.com/office/powerpoint/2010/main" val="24676182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Lg Caption + Laptop UI">
    <p:spTree>
      <p:nvGrpSpPr>
        <p:cNvPr id="1" name="Shape 48"/>
        <p:cNvGrpSpPr/>
        <p:nvPr/>
      </p:nvGrpSpPr>
      <p:grpSpPr>
        <a:xfrm>
          <a:off x="0" y="0"/>
          <a:ext cx="0" cy="0"/>
          <a:chOff x="0" y="0"/>
          <a:chExt cx="0" cy="0"/>
        </a:xfrm>
      </p:grpSpPr>
      <p:pic>
        <p:nvPicPr>
          <p:cNvPr id="7" name="Picture 6">
            <a:extLst>
              <a:ext uri="{FF2B5EF4-FFF2-40B4-BE49-F238E27FC236}">
                <a16:creationId xmlns:a16="http://schemas.microsoft.com/office/drawing/2014/main" id="{212A0E0E-2E5C-444D-83CD-F85982BFA0D5}"/>
              </a:ext>
            </a:extLst>
          </p:cNvPr>
          <p:cNvPicPr>
            <a:picLocks noChangeAspect="1"/>
          </p:cNvPicPr>
          <p:nvPr/>
        </p:nvPicPr>
        <p:blipFill>
          <a:blip r:embed="rId2"/>
          <a:stretch>
            <a:fillRect/>
          </a:stretch>
        </p:blipFill>
        <p:spPr>
          <a:xfrm>
            <a:off x="3262275" y="1174898"/>
            <a:ext cx="5742447" cy="3184448"/>
          </a:xfrm>
          <a:prstGeom prst="rect">
            <a:avLst/>
          </a:prstGeom>
        </p:spPr>
      </p:pic>
      <p:sp>
        <p:nvSpPr>
          <p:cNvPr id="5" name="Text Placeholder 4">
            <a:extLst>
              <a:ext uri="{FF2B5EF4-FFF2-40B4-BE49-F238E27FC236}">
                <a16:creationId xmlns:a16="http://schemas.microsoft.com/office/drawing/2014/main" id="{D3A454F7-AE76-C648-A1CD-C4AF03693EB7}"/>
              </a:ext>
            </a:extLst>
          </p:cNvPr>
          <p:cNvSpPr>
            <a:spLocks noGrp="1"/>
          </p:cNvSpPr>
          <p:nvPr>
            <p:ph type="body" sz="quarter" idx="10" hasCustomPrompt="1"/>
          </p:nvPr>
        </p:nvSpPr>
        <p:spPr>
          <a:xfrm>
            <a:off x="344869" y="1040416"/>
            <a:ext cx="2873266" cy="3105916"/>
          </a:xfrm>
          <a:prstGeom prst="rect">
            <a:avLst/>
          </a:prstGeom>
        </p:spPr>
        <p:txBody>
          <a:bodyPr anchor="ctr" anchorCtr="0">
            <a:normAutofit/>
          </a:bodyPr>
          <a:lstStyle>
            <a:lvl1pPr marL="0" indent="0">
              <a:lnSpc>
                <a:spcPct val="110000"/>
              </a:lnSpc>
              <a:buNone/>
              <a:defRPr sz="2100" baseline="0">
                <a:solidFill>
                  <a:schemeClr val="bg2"/>
                </a:solidFill>
                <a:latin typeface="Merriweather" pitchFamily="2" charset="77"/>
              </a:defRPr>
            </a:lvl1pPr>
            <a:lvl2pPr>
              <a:lnSpc>
                <a:spcPct val="110000"/>
              </a:lnSpc>
              <a:defRPr sz="2300" baseline="0">
                <a:solidFill>
                  <a:schemeClr val="accent6"/>
                </a:solidFill>
                <a:latin typeface="Merriweather" pitchFamily="2" charset="77"/>
              </a:defRPr>
            </a:lvl2pPr>
            <a:lvl3pPr>
              <a:lnSpc>
                <a:spcPct val="110000"/>
              </a:lnSpc>
              <a:defRPr sz="2300" baseline="0">
                <a:solidFill>
                  <a:schemeClr val="accent6"/>
                </a:solidFill>
                <a:latin typeface="Merriweather" pitchFamily="2" charset="77"/>
              </a:defRPr>
            </a:lvl3pPr>
            <a:lvl4pPr>
              <a:lnSpc>
                <a:spcPct val="110000"/>
              </a:lnSpc>
              <a:defRPr sz="2300" baseline="0">
                <a:solidFill>
                  <a:schemeClr val="accent6"/>
                </a:solidFill>
                <a:latin typeface="Merriweather" pitchFamily="2" charset="77"/>
              </a:defRPr>
            </a:lvl4pPr>
            <a:lvl5pPr>
              <a:lnSpc>
                <a:spcPct val="110000"/>
              </a:lnSpc>
              <a:defRPr sz="2300" baseline="0">
                <a:solidFill>
                  <a:schemeClr val="accent6"/>
                </a:solidFill>
                <a:latin typeface="Merriweather" pitchFamily="2" charset="77"/>
              </a:defRPr>
            </a:lvl5pPr>
          </a:lstStyle>
          <a:p>
            <a:pPr lvl="0"/>
            <a:r>
              <a:rPr lang="en-US" dirty="0"/>
              <a:t>Fear is the path to the dark side. Fear leads to anger. Anger leads to hate. Hate leads to suffering.</a:t>
            </a:r>
          </a:p>
        </p:txBody>
      </p:sp>
      <p:sp>
        <p:nvSpPr>
          <p:cNvPr id="8" name="Picture Placeholder 7">
            <a:extLst>
              <a:ext uri="{FF2B5EF4-FFF2-40B4-BE49-F238E27FC236}">
                <a16:creationId xmlns:a16="http://schemas.microsoft.com/office/drawing/2014/main" id="{DC99442C-5EC8-C14D-83BD-CF59DD061222}"/>
              </a:ext>
            </a:extLst>
          </p:cNvPr>
          <p:cNvSpPr>
            <a:spLocks noGrp="1"/>
          </p:cNvSpPr>
          <p:nvPr>
            <p:ph type="pic" sz="quarter" idx="11"/>
          </p:nvPr>
        </p:nvSpPr>
        <p:spPr>
          <a:xfrm>
            <a:off x="3931198" y="1361090"/>
            <a:ext cx="4398251" cy="2669627"/>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9" name="Title Placeholder 4">
            <a:extLst>
              <a:ext uri="{FF2B5EF4-FFF2-40B4-BE49-F238E27FC236}">
                <a16:creationId xmlns:a16="http://schemas.microsoft.com/office/drawing/2014/main" id="{3D3EECFD-5FDA-A24D-BD3E-9739B13728D6}"/>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10302163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Lg Caption + Mobile UI">
    <p:spTree>
      <p:nvGrpSpPr>
        <p:cNvPr id="1" name="Shape 48"/>
        <p:cNvGrpSpPr/>
        <p:nvPr/>
      </p:nvGrpSpPr>
      <p:grpSpPr>
        <a:xfrm>
          <a:off x="0" y="0"/>
          <a:ext cx="0" cy="0"/>
          <a:chOff x="0" y="0"/>
          <a:chExt cx="0" cy="0"/>
        </a:xfrm>
      </p:grpSpPr>
      <p:pic>
        <p:nvPicPr>
          <p:cNvPr id="3" name="Picture 2">
            <a:extLst>
              <a:ext uri="{FF2B5EF4-FFF2-40B4-BE49-F238E27FC236}">
                <a16:creationId xmlns:a16="http://schemas.microsoft.com/office/drawing/2014/main" id="{71F7AD3B-882B-1346-809E-3E2FB9031CFD}"/>
              </a:ext>
            </a:extLst>
          </p:cNvPr>
          <p:cNvPicPr>
            <a:picLocks noChangeAspect="1"/>
          </p:cNvPicPr>
          <p:nvPr/>
        </p:nvPicPr>
        <p:blipFill>
          <a:blip r:embed="rId2"/>
          <a:stretch>
            <a:fillRect/>
          </a:stretch>
        </p:blipFill>
        <p:spPr>
          <a:xfrm>
            <a:off x="5336940" y="278524"/>
            <a:ext cx="2877121" cy="4717831"/>
          </a:xfrm>
          <a:prstGeom prst="rect">
            <a:avLst/>
          </a:prstGeom>
        </p:spPr>
      </p:pic>
      <p:sp>
        <p:nvSpPr>
          <p:cNvPr id="8" name="Picture Placeholder 7">
            <a:extLst>
              <a:ext uri="{FF2B5EF4-FFF2-40B4-BE49-F238E27FC236}">
                <a16:creationId xmlns:a16="http://schemas.microsoft.com/office/drawing/2014/main" id="{DC99442C-5EC8-C14D-83BD-CF59DD061222}"/>
              </a:ext>
            </a:extLst>
          </p:cNvPr>
          <p:cNvSpPr>
            <a:spLocks noGrp="1"/>
          </p:cNvSpPr>
          <p:nvPr>
            <p:ph type="pic" sz="quarter" idx="11"/>
          </p:nvPr>
        </p:nvSpPr>
        <p:spPr>
          <a:xfrm flipH="1">
            <a:off x="6034534" y="1324303"/>
            <a:ext cx="1496125" cy="2622331"/>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9" name="Text Placeholder 4">
            <a:extLst>
              <a:ext uri="{FF2B5EF4-FFF2-40B4-BE49-F238E27FC236}">
                <a16:creationId xmlns:a16="http://schemas.microsoft.com/office/drawing/2014/main" id="{23A1357D-ADD9-1B42-A519-C61B94FCBCAF}"/>
              </a:ext>
            </a:extLst>
          </p:cNvPr>
          <p:cNvSpPr>
            <a:spLocks noGrp="1"/>
          </p:cNvSpPr>
          <p:nvPr>
            <p:ph type="body" sz="quarter" idx="10" hasCustomPrompt="1"/>
          </p:nvPr>
        </p:nvSpPr>
        <p:spPr>
          <a:xfrm>
            <a:off x="647700" y="1040416"/>
            <a:ext cx="4586452" cy="3105916"/>
          </a:xfrm>
          <a:prstGeom prst="rect">
            <a:avLst/>
          </a:prstGeom>
        </p:spPr>
        <p:txBody>
          <a:bodyPr anchor="ctr" anchorCtr="0">
            <a:normAutofit/>
          </a:bodyPr>
          <a:lstStyle>
            <a:lvl1pPr marL="0" indent="0">
              <a:lnSpc>
                <a:spcPct val="110000"/>
              </a:lnSpc>
              <a:buNone/>
              <a:defRPr sz="2300" baseline="0">
                <a:solidFill>
                  <a:schemeClr val="bg2"/>
                </a:solidFill>
                <a:latin typeface="Merriweather" pitchFamily="2" charset="77"/>
              </a:defRPr>
            </a:lvl1pPr>
            <a:lvl2pPr>
              <a:lnSpc>
                <a:spcPct val="110000"/>
              </a:lnSpc>
              <a:defRPr sz="2300" baseline="0">
                <a:solidFill>
                  <a:schemeClr val="accent6"/>
                </a:solidFill>
                <a:latin typeface="Merriweather" pitchFamily="2" charset="77"/>
              </a:defRPr>
            </a:lvl2pPr>
            <a:lvl3pPr>
              <a:lnSpc>
                <a:spcPct val="110000"/>
              </a:lnSpc>
              <a:defRPr sz="2300" baseline="0">
                <a:solidFill>
                  <a:schemeClr val="accent6"/>
                </a:solidFill>
                <a:latin typeface="Merriweather" pitchFamily="2" charset="77"/>
              </a:defRPr>
            </a:lvl3pPr>
            <a:lvl4pPr>
              <a:lnSpc>
                <a:spcPct val="110000"/>
              </a:lnSpc>
              <a:defRPr sz="2300" baseline="0">
                <a:solidFill>
                  <a:schemeClr val="accent6"/>
                </a:solidFill>
                <a:latin typeface="Merriweather" pitchFamily="2" charset="77"/>
              </a:defRPr>
            </a:lvl4pPr>
            <a:lvl5pPr>
              <a:lnSpc>
                <a:spcPct val="110000"/>
              </a:lnSpc>
              <a:defRPr sz="2300" baseline="0">
                <a:solidFill>
                  <a:schemeClr val="accent6"/>
                </a:solidFill>
                <a:latin typeface="Merriweather" pitchFamily="2" charset="77"/>
              </a:defRPr>
            </a:lvl5pPr>
          </a:lstStyle>
          <a:p>
            <a:pPr lvl="0"/>
            <a:r>
              <a:rPr lang="en-US" dirty="0"/>
              <a:t>Fear is the path to the dark side. Fear leads to anger. Anger leads to hate. Hate leads to suffering.</a:t>
            </a:r>
          </a:p>
        </p:txBody>
      </p:sp>
      <p:sp>
        <p:nvSpPr>
          <p:cNvPr id="7" name="Title Placeholder 4">
            <a:extLst>
              <a:ext uri="{FF2B5EF4-FFF2-40B4-BE49-F238E27FC236}">
                <a16:creationId xmlns:a16="http://schemas.microsoft.com/office/drawing/2014/main" id="{EAE7FDE2-A5EC-DD46-90EE-71A63DCE83F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41218394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ptop UI">
    <p:spTree>
      <p:nvGrpSpPr>
        <p:cNvPr id="1" name="Shape 322"/>
        <p:cNvGrpSpPr/>
        <p:nvPr/>
      </p:nvGrpSpPr>
      <p:grpSpPr>
        <a:xfrm>
          <a:off x="0" y="0"/>
          <a:ext cx="0" cy="0"/>
          <a:chOff x="0" y="0"/>
          <a:chExt cx="0" cy="0"/>
        </a:xfrm>
      </p:grpSpPr>
      <p:pic>
        <p:nvPicPr>
          <p:cNvPr id="8" name="Picture 7">
            <a:extLst>
              <a:ext uri="{FF2B5EF4-FFF2-40B4-BE49-F238E27FC236}">
                <a16:creationId xmlns:a16="http://schemas.microsoft.com/office/drawing/2014/main" id="{AF4847F1-E571-9E45-A744-2B726EAAF382}"/>
              </a:ext>
            </a:extLst>
          </p:cNvPr>
          <p:cNvPicPr>
            <a:picLocks noChangeAspect="1"/>
          </p:cNvPicPr>
          <p:nvPr/>
        </p:nvPicPr>
        <p:blipFill>
          <a:blip r:embed="rId2"/>
          <a:srcRect/>
          <a:stretch/>
        </p:blipFill>
        <p:spPr>
          <a:xfrm>
            <a:off x="1016192" y="966748"/>
            <a:ext cx="7111616" cy="3645892"/>
          </a:xfrm>
          <a:prstGeom prst="rect">
            <a:avLst/>
          </a:prstGeom>
        </p:spPr>
      </p:pic>
      <p:sp>
        <p:nvSpPr>
          <p:cNvPr id="9" name="Picture Placeholder 7">
            <a:extLst>
              <a:ext uri="{FF2B5EF4-FFF2-40B4-BE49-F238E27FC236}">
                <a16:creationId xmlns:a16="http://schemas.microsoft.com/office/drawing/2014/main" id="{B8F0E1C1-7986-C04A-B386-13CC2CD249B8}"/>
              </a:ext>
            </a:extLst>
          </p:cNvPr>
          <p:cNvSpPr>
            <a:spLocks noGrp="1"/>
          </p:cNvSpPr>
          <p:nvPr>
            <p:ph type="pic" sz="quarter" idx="11"/>
          </p:nvPr>
        </p:nvSpPr>
        <p:spPr>
          <a:xfrm>
            <a:off x="1815971" y="1166648"/>
            <a:ext cx="5440817" cy="3072911"/>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7" name="Title Placeholder 4">
            <a:extLst>
              <a:ext uri="{FF2B5EF4-FFF2-40B4-BE49-F238E27FC236}">
                <a16:creationId xmlns:a16="http://schemas.microsoft.com/office/drawing/2014/main" id="{3E184035-60FB-CA42-81E4-90FAC192BFE1}"/>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2591969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Laptop UI (no title)">
    <p:spTree>
      <p:nvGrpSpPr>
        <p:cNvPr id="1" name="Shape 322"/>
        <p:cNvGrpSpPr/>
        <p:nvPr/>
      </p:nvGrpSpPr>
      <p:grpSpPr>
        <a:xfrm>
          <a:off x="0" y="0"/>
          <a:ext cx="0" cy="0"/>
          <a:chOff x="0" y="0"/>
          <a:chExt cx="0" cy="0"/>
        </a:xfrm>
      </p:grpSpPr>
      <p:pic>
        <p:nvPicPr>
          <p:cNvPr id="8" name="Picture 7">
            <a:extLst>
              <a:ext uri="{FF2B5EF4-FFF2-40B4-BE49-F238E27FC236}">
                <a16:creationId xmlns:a16="http://schemas.microsoft.com/office/drawing/2014/main" id="{AF4847F1-E571-9E45-A744-2B726EAAF382}"/>
              </a:ext>
            </a:extLst>
          </p:cNvPr>
          <p:cNvPicPr>
            <a:picLocks noChangeAspect="1"/>
          </p:cNvPicPr>
          <p:nvPr/>
        </p:nvPicPr>
        <p:blipFill>
          <a:blip r:embed="rId2"/>
          <a:srcRect/>
          <a:stretch/>
        </p:blipFill>
        <p:spPr>
          <a:xfrm>
            <a:off x="500108" y="451944"/>
            <a:ext cx="8154598" cy="3962527"/>
          </a:xfrm>
          <a:prstGeom prst="rect">
            <a:avLst/>
          </a:prstGeom>
        </p:spPr>
      </p:pic>
      <p:sp>
        <p:nvSpPr>
          <p:cNvPr id="9" name="Picture Placeholder 7">
            <a:extLst>
              <a:ext uri="{FF2B5EF4-FFF2-40B4-BE49-F238E27FC236}">
                <a16:creationId xmlns:a16="http://schemas.microsoft.com/office/drawing/2014/main" id="{B8F0E1C1-7986-C04A-B386-13CC2CD249B8}"/>
              </a:ext>
            </a:extLst>
          </p:cNvPr>
          <p:cNvSpPr>
            <a:spLocks noGrp="1"/>
          </p:cNvSpPr>
          <p:nvPr>
            <p:ph type="pic" sz="quarter" idx="11"/>
          </p:nvPr>
        </p:nvSpPr>
        <p:spPr>
          <a:xfrm>
            <a:off x="1451042" y="710030"/>
            <a:ext cx="6241918" cy="3262300"/>
          </a:xfrm>
          <a:prstGeom prst="rect">
            <a:avLst/>
          </a:prstGeom>
          <a:ln w="6350">
            <a:noFill/>
          </a:ln>
        </p:spPr>
        <p:txBody>
          <a:bodyPr/>
          <a:lstStyle>
            <a:lvl1pPr marL="0" indent="0" algn="ctr">
              <a:buNone/>
              <a:defRPr>
                <a:solidFill>
                  <a:schemeClr val="bg1">
                    <a:lumMod val="50000"/>
                  </a:schemeClr>
                </a:solidFill>
              </a:defRPr>
            </a:lvl1pPr>
          </a:lstStyle>
          <a:p>
            <a:r>
              <a:rPr lang="en-US" dirty="0"/>
              <a:t>Click icon to add picture</a:t>
            </a:r>
          </a:p>
        </p:txBody>
      </p:sp>
    </p:spTree>
    <p:extLst>
      <p:ext uri="{BB962C8B-B14F-4D97-AF65-F5344CB8AC3E}">
        <p14:creationId xmlns:p14="http://schemas.microsoft.com/office/powerpoint/2010/main" val="33286570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Laptop + Mobile UI">
    <p:spTree>
      <p:nvGrpSpPr>
        <p:cNvPr id="1" name="Shape 322"/>
        <p:cNvGrpSpPr/>
        <p:nvPr/>
      </p:nvGrpSpPr>
      <p:grpSpPr>
        <a:xfrm>
          <a:off x="0" y="0"/>
          <a:ext cx="0" cy="0"/>
          <a:chOff x="0" y="0"/>
          <a:chExt cx="0" cy="0"/>
        </a:xfrm>
      </p:grpSpPr>
      <p:pic>
        <p:nvPicPr>
          <p:cNvPr id="8" name="Picture 7">
            <a:extLst>
              <a:ext uri="{FF2B5EF4-FFF2-40B4-BE49-F238E27FC236}">
                <a16:creationId xmlns:a16="http://schemas.microsoft.com/office/drawing/2014/main" id="{AF4847F1-E571-9E45-A744-2B726EAAF382}"/>
              </a:ext>
            </a:extLst>
          </p:cNvPr>
          <p:cNvPicPr>
            <a:picLocks noChangeAspect="1"/>
          </p:cNvPicPr>
          <p:nvPr/>
        </p:nvPicPr>
        <p:blipFill>
          <a:blip r:embed="rId2"/>
          <a:srcRect/>
          <a:stretch/>
        </p:blipFill>
        <p:spPr>
          <a:xfrm>
            <a:off x="1850136" y="966748"/>
            <a:ext cx="6798563" cy="3485400"/>
          </a:xfrm>
          <a:prstGeom prst="rect">
            <a:avLst/>
          </a:prstGeom>
        </p:spPr>
      </p:pic>
      <p:sp>
        <p:nvSpPr>
          <p:cNvPr id="9" name="Picture Placeholder 7">
            <a:extLst>
              <a:ext uri="{FF2B5EF4-FFF2-40B4-BE49-F238E27FC236}">
                <a16:creationId xmlns:a16="http://schemas.microsoft.com/office/drawing/2014/main" id="{B8F0E1C1-7986-C04A-B386-13CC2CD249B8}"/>
              </a:ext>
            </a:extLst>
          </p:cNvPr>
          <p:cNvSpPr>
            <a:spLocks noGrp="1"/>
          </p:cNvSpPr>
          <p:nvPr>
            <p:ph type="pic" sz="quarter" idx="11"/>
          </p:nvPr>
        </p:nvSpPr>
        <p:spPr>
          <a:xfrm>
            <a:off x="2649915" y="1166649"/>
            <a:ext cx="5201313" cy="2937642"/>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pic>
        <p:nvPicPr>
          <p:cNvPr id="5" name="Picture 4">
            <a:extLst>
              <a:ext uri="{FF2B5EF4-FFF2-40B4-BE49-F238E27FC236}">
                <a16:creationId xmlns:a16="http://schemas.microsoft.com/office/drawing/2014/main" id="{8D35B987-2AB1-7040-8BB7-CD030D6BAAC3}"/>
              </a:ext>
            </a:extLst>
          </p:cNvPr>
          <p:cNvPicPr>
            <a:picLocks noChangeAspect="1"/>
          </p:cNvPicPr>
          <p:nvPr/>
        </p:nvPicPr>
        <p:blipFill>
          <a:blip r:embed="rId3"/>
          <a:stretch>
            <a:fillRect/>
          </a:stretch>
        </p:blipFill>
        <p:spPr>
          <a:xfrm>
            <a:off x="0" y="1182416"/>
            <a:ext cx="2460496" cy="4034658"/>
          </a:xfrm>
          <a:prstGeom prst="rect">
            <a:avLst/>
          </a:prstGeom>
        </p:spPr>
      </p:pic>
      <p:sp>
        <p:nvSpPr>
          <p:cNvPr id="6" name="Picture Placeholder 7">
            <a:extLst>
              <a:ext uri="{FF2B5EF4-FFF2-40B4-BE49-F238E27FC236}">
                <a16:creationId xmlns:a16="http://schemas.microsoft.com/office/drawing/2014/main" id="{1B3198FC-A128-5A42-9B58-A375768BB8F9}"/>
              </a:ext>
            </a:extLst>
          </p:cNvPr>
          <p:cNvSpPr>
            <a:spLocks noGrp="1"/>
          </p:cNvSpPr>
          <p:nvPr>
            <p:ph type="pic" sz="quarter" idx="12"/>
          </p:nvPr>
        </p:nvSpPr>
        <p:spPr>
          <a:xfrm flipH="1">
            <a:off x="597605" y="2071219"/>
            <a:ext cx="1279476" cy="2242600"/>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7" name="Title Placeholder 4">
            <a:extLst>
              <a:ext uri="{FF2B5EF4-FFF2-40B4-BE49-F238E27FC236}">
                <a16:creationId xmlns:a16="http://schemas.microsoft.com/office/drawing/2014/main" id="{3E184035-60FB-CA42-81E4-90FAC192BFE1}"/>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34395108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Laptop + Mobile UI (no title)">
    <p:spTree>
      <p:nvGrpSpPr>
        <p:cNvPr id="1" name="Shape 322"/>
        <p:cNvGrpSpPr/>
        <p:nvPr/>
      </p:nvGrpSpPr>
      <p:grpSpPr>
        <a:xfrm>
          <a:off x="0" y="0"/>
          <a:ext cx="0" cy="0"/>
          <a:chOff x="0" y="0"/>
          <a:chExt cx="0" cy="0"/>
        </a:xfrm>
      </p:grpSpPr>
      <p:pic>
        <p:nvPicPr>
          <p:cNvPr id="8" name="Picture 7">
            <a:extLst>
              <a:ext uri="{FF2B5EF4-FFF2-40B4-BE49-F238E27FC236}">
                <a16:creationId xmlns:a16="http://schemas.microsoft.com/office/drawing/2014/main" id="{AF4847F1-E571-9E45-A744-2B726EAAF382}"/>
              </a:ext>
            </a:extLst>
          </p:cNvPr>
          <p:cNvPicPr>
            <a:picLocks noChangeAspect="1"/>
          </p:cNvPicPr>
          <p:nvPr/>
        </p:nvPicPr>
        <p:blipFill>
          <a:blip r:embed="rId2"/>
          <a:srcRect/>
          <a:stretch/>
        </p:blipFill>
        <p:spPr>
          <a:xfrm>
            <a:off x="1625597" y="505514"/>
            <a:ext cx="7175504" cy="3982405"/>
          </a:xfrm>
          <a:prstGeom prst="rect">
            <a:avLst/>
          </a:prstGeom>
        </p:spPr>
      </p:pic>
      <p:sp>
        <p:nvSpPr>
          <p:cNvPr id="9" name="Picture Placeholder 7">
            <a:extLst>
              <a:ext uri="{FF2B5EF4-FFF2-40B4-BE49-F238E27FC236}">
                <a16:creationId xmlns:a16="http://schemas.microsoft.com/office/drawing/2014/main" id="{B8F0E1C1-7986-C04A-B386-13CC2CD249B8}"/>
              </a:ext>
            </a:extLst>
          </p:cNvPr>
          <p:cNvSpPr>
            <a:spLocks noGrp="1"/>
          </p:cNvSpPr>
          <p:nvPr>
            <p:ph type="pic" sz="quarter" idx="11"/>
          </p:nvPr>
        </p:nvSpPr>
        <p:spPr>
          <a:xfrm>
            <a:off x="2464676" y="734746"/>
            <a:ext cx="5503394" cy="3332757"/>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a:t>Click icon to add picture</a:t>
            </a:r>
          </a:p>
        </p:txBody>
      </p:sp>
      <p:pic>
        <p:nvPicPr>
          <p:cNvPr id="5" name="Picture 4">
            <a:extLst>
              <a:ext uri="{FF2B5EF4-FFF2-40B4-BE49-F238E27FC236}">
                <a16:creationId xmlns:a16="http://schemas.microsoft.com/office/drawing/2014/main" id="{8D35B987-2AB1-7040-8BB7-CD030D6BAAC3}"/>
              </a:ext>
            </a:extLst>
          </p:cNvPr>
          <p:cNvPicPr>
            <a:picLocks noChangeAspect="1"/>
          </p:cNvPicPr>
          <p:nvPr/>
        </p:nvPicPr>
        <p:blipFill>
          <a:blip r:embed="rId3"/>
          <a:stretch>
            <a:fillRect/>
          </a:stretch>
        </p:blipFill>
        <p:spPr>
          <a:xfrm>
            <a:off x="0" y="1198181"/>
            <a:ext cx="2460496" cy="4034658"/>
          </a:xfrm>
          <a:prstGeom prst="rect">
            <a:avLst/>
          </a:prstGeom>
        </p:spPr>
      </p:pic>
      <p:sp>
        <p:nvSpPr>
          <p:cNvPr id="6" name="Picture Placeholder 7">
            <a:extLst>
              <a:ext uri="{FF2B5EF4-FFF2-40B4-BE49-F238E27FC236}">
                <a16:creationId xmlns:a16="http://schemas.microsoft.com/office/drawing/2014/main" id="{1B3198FC-A128-5A42-9B58-A375768BB8F9}"/>
              </a:ext>
            </a:extLst>
          </p:cNvPr>
          <p:cNvSpPr>
            <a:spLocks noGrp="1"/>
          </p:cNvSpPr>
          <p:nvPr>
            <p:ph type="pic" sz="quarter" idx="12"/>
          </p:nvPr>
        </p:nvSpPr>
        <p:spPr>
          <a:xfrm flipH="1">
            <a:off x="597605" y="2086984"/>
            <a:ext cx="1279476" cy="2242600"/>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a:t>Click icon to add picture</a:t>
            </a:r>
          </a:p>
        </p:txBody>
      </p:sp>
    </p:spTree>
    <p:extLst>
      <p:ext uri="{BB962C8B-B14F-4D97-AF65-F5344CB8AC3E}">
        <p14:creationId xmlns:p14="http://schemas.microsoft.com/office/powerpoint/2010/main" val="142159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25.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28.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5" Type="http://schemas.openxmlformats.org/officeDocument/2006/relationships/theme" Target="../theme/theme11.xml"/><Relationship Id="rId4"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32.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26" Type="http://schemas.openxmlformats.org/officeDocument/2006/relationships/slideLayout" Target="../slideLayouts/slideLayout171.xml"/><Relationship Id="rId21" Type="http://schemas.openxmlformats.org/officeDocument/2006/relationships/slideLayout" Target="../slideLayouts/slideLayout166.xml"/><Relationship Id="rId34" Type="http://schemas.openxmlformats.org/officeDocument/2006/relationships/slideLayout" Target="../slideLayouts/slideLayout179.xml"/><Relationship Id="rId42" Type="http://schemas.openxmlformats.org/officeDocument/2006/relationships/slideLayout" Target="../slideLayouts/slideLayout187.xml"/><Relationship Id="rId47" Type="http://schemas.openxmlformats.org/officeDocument/2006/relationships/slideLayout" Target="../slideLayouts/slideLayout192.xml"/><Relationship Id="rId50" Type="http://schemas.openxmlformats.org/officeDocument/2006/relationships/slideLayout" Target="../slideLayouts/slideLayout195.xml"/><Relationship Id="rId55" Type="http://schemas.openxmlformats.org/officeDocument/2006/relationships/slideLayout" Target="../slideLayouts/slideLayout200.xml"/><Relationship Id="rId63" Type="http://schemas.openxmlformats.org/officeDocument/2006/relationships/slideLayout" Target="../slideLayouts/slideLayout208.xml"/><Relationship Id="rId68" Type="http://schemas.openxmlformats.org/officeDocument/2006/relationships/image" Target="../media/image1.png"/><Relationship Id="rId7" Type="http://schemas.openxmlformats.org/officeDocument/2006/relationships/slideLayout" Target="../slideLayouts/slideLayout15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9" Type="http://schemas.openxmlformats.org/officeDocument/2006/relationships/slideLayout" Target="../slideLayouts/slideLayout174.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37" Type="http://schemas.openxmlformats.org/officeDocument/2006/relationships/slideLayout" Target="../slideLayouts/slideLayout182.xml"/><Relationship Id="rId40" Type="http://schemas.openxmlformats.org/officeDocument/2006/relationships/slideLayout" Target="../slideLayouts/slideLayout185.xml"/><Relationship Id="rId45" Type="http://schemas.openxmlformats.org/officeDocument/2006/relationships/slideLayout" Target="../slideLayouts/slideLayout190.xml"/><Relationship Id="rId53" Type="http://schemas.openxmlformats.org/officeDocument/2006/relationships/slideLayout" Target="../slideLayouts/slideLayout198.xml"/><Relationship Id="rId58" Type="http://schemas.openxmlformats.org/officeDocument/2006/relationships/slideLayout" Target="../slideLayouts/slideLayout203.xml"/><Relationship Id="rId66" Type="http://schemas.openxmlformats.org/officeDocument/2006/relationships/slideLayout" Target="../slideLayouts/slideLayout211.xml"/><Relationship Id="rId5" Type="http://schemas.openxmlformats.org/officeDocument/2006/relationships/slideLayout" Target="../slideLayouts/slideLayout150.xml"/><Relationship Id="rId61" Type="http://schemas.openxmlformats.org/officeDocument/2006/relationships/slideLayout" Target="../slideLayouts/slideLayout206.xml"/><Relationship Id="rId19" Type="http://schemas.openxmlformats.org/officeDocument/2006/relationships/slideLayout" Target="../slideLayouts/slideLayout16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35" Type="http://schemas.openxmlformats.org/officeDocument/2006/relationships/slideLayout" Target="../slideLayouts/slideLayout180.xml"/><Relationship Id="rId43" Type="http://schemas.openxmlformats.org/officeDocument/2006/relationships/slideLayout" Target="../slideLayouts/slideLayout188.xml"/><Relationship Id="rId48" Type="http://schemas.openxmlformats.org/officeDocument/2006/relationships/slideLayout" Target="../slideLayouts/slideLayout193.xml"/><Relationship Id="rId56" Type="http://schemas.openxmlformats.org/officeDocument/2006/relationships/slideLayout" Target="../slideLayouts/slideLayout201.xml"/><Relationship Id="rId64" Type="http://schemas.openxmlformats.org/officeDocument/2006/relationships/slideLayout" Target="../slideLayouts/slideLayout209.xml"/><Relationship Id="rId8" Type="http://schemas.openxmlformats.org/officeDocument/2006/relationships/slideLayout" Target="../slideLayouts/slideLayout153.xml"/><Relationship Id="rId51" Type="http://schemas.openxmlformats.org/officeDocument/2006/relationships/slideLayout" Target="../slideLayouts/slideLayout196.xml"/><Relationship Id="rId3" Type="http://schemas.openxmlformats.org/officeDocument/2006/relationships/slideLayout" Target="../slideLayouts/slideLayout148.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38" Type="http://schemas.openxmlformats.org/officeDocument/2006/relationships/slideLayout" Target="../slideLayouts/slideLayout183.xml"/><Relationship Id="rId46" Type="http://schemas.openxmlformats.org/officeDocument/2006/relationships/slideLayout" Target="../slideLayouts/slideLayout191.xml"/><Relationship Id="rId59" Type="http://schemas.openxmlformats.org/officeDocument/2006/relationships/slideLayout" Target="../slideLayouts/slideLayout204.xml"/><Relationship Id="rId67" Type="http://schemas.openxmlformats.org/officeDocument/2006/relationships/theme" Target="../theme/theme14.xml"/><Relationship Id="rId20" Type="http://schemas.openxmlformats.org/officeDocument/2006/relationships/slideLayout" Target="../slideLayouts/slideLayout165.xml"/><Relationship Id="rId41" Type="http://schemas.openxmlformats.org/officeDocument/2006/relationships/slideLayout" Target="../slideLayouts/slideLayout186.xml"/><Relationship Id="rId54" Type="http://schemas.openxmlformats.org/officeDocument/2006/relationships/slideLayout" Target="../slideLayouts/slideLayout199.xml"/><Relationship Id="rId62" Type="http://schemas.openxmlformats.org/officeDocument/2006/relationships/slideLayout" Target="../slideLayouts/slideLayout20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36" Type="http://schemas.openxmlformats.org/officeDocument/2006/relationships/slideLayout" Target="../slideLayouts/slideLayout181.xml"/><Relationship Id="rId49" Type="http://schemas.openxmlformats.org/officeDocument/2006/relationships/slideLayout" Target="../slideLayouts/slideLayout194.xml"/><Relationship Id="rId57" Type="http://schemas.openxmlformats.org/officeDocument/2006/relationships/slideLayout" Target="../slideLayouts/slideLayout202.xml"/><Relationship Id="rId10" Type="http://schemas.openxmlformats.org/officeDocument/2006/relationships/slideLayout" Target="../slideLayouts/slideLayout155.xml"/><Relationship Id="rId31" Type="http://schemas.openxmlformats.org/officeDocument/2006/relationships/slideLayout" Target="../slideLayouts/slideLayout176.xml"/><Relationship Id="rId44" Type="http://schemas.openxmlformats.org/officeDocument/2006/relationships/slideLayout" Target="../slideLayouts/slideLayout189.xml"/><Relationship Id="rId52" Type="http://schemas.openxmlformats.org/officeDocument/2006/relationships/slideLayout" Target="../slideLayouts/slideLayout197.xml"/><Relationship Id="rId60" Type="http://schemas.openxmlformats.org/officeDocument/2006/relationships/slideLayout" Target="../slideLayouts/slideLayout205.xml"/><Relationship Id="rId65" Type="http://schemas.openxmlformats.org/officeDocument/2006/relationships/slideLayout" Target="../slideLayouts/slideLayout210.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9" Type="http://schemas.openxmlformats.org/officeDocument/2006/relationships/slideLayout" Target="../slideLayouts/slideLayout18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9" Type="http://schemas.openxmlformats.org/officeDocument/2006/relationships/slideLayout" Target="../slideLayouts/slideLayout49.xml"/><Relationship Id="rId21" Type="http://schemas.openxmlformats.org/officeDocument/2006/relationships/slideLayout" Target="../slideLayouts/slideLayout31.xml"/><Relationship Id="rId34" Type="http://schemas.openxmlformats.org/officeDocument/2006/relationships/slideLayout" Target="../slideLayouts/slideLayout44.xml"/><Relationship Id="rId42" Type="http://schemas.openxmlformats.org/officeDocument/2006/relationships/slideLayout" Target="../slideLayouts/slideLayout52.xml"/><Relationship Id="rId47" Type="http://schemas.openxmlformats.org/officeDocument/2006/relationships/theme" Target="../theme/theme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9" Type="http://schemas.openxmlformats.org/officeDocument/2006/relationships/slideLayout" Target="../slideLayouts/slideLayout39.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37" Type="http://schemas.openxmlformats.org/officeDocument/2006/relationships/slideLayout" Target="../slideLayouts/slideLayout47.xml"/><Relationship Id="rId40" Type="http://schemas.openxmlformats.org/officeDocument/2006/relationships/slideLayout" Target="../slideLayouts/slideLayout50.xml"/><Relationship Id="rId45" Type="http://schemas.openxmlformats.org/officeDocument/2006/relationships/slideLayout" Target="../slideLayouts/slideLayout55.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slideLayout" Target="../slideLayouts/slideLayout46.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slideLayout" Target="../slideLayouts/slideLayout41.xml"/><Relationship Id="rId44" Type="http://schemas.openxmlformats.org/officeDocument/2006/relationships/slideLayout" Target="../slideLayouts/slideLayout54.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slideLayout" Target="../slideLayouts/slideLayout45.xml"/><Relationship Id="rId43" Type="http://schemas.openxmlformats.org/officeDocument/2006/relationships/slideLayout" Target="../slideLayouts/slideLayout53.xml"/><Relationship Id="rId48" Type="http://schemas.openxmlformats.org/officeDocument/2006/relationships/image" Target="../media/image1.png"/><Relationship Id="rId8" Type="http://schemas.openxmlformats.org/officeDocument/2006/relationships/slideLayout" Target="../slideLayouts/slideLayout18.xml"/><Relationship Id="rId3" Type="http://schemas.openxmlformats.org/officeDocument/2006/relationships/slideLayout" Target="../slideLayouts/slideLayout13.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38" Type="http://schemas.openxmlformats.org/officeDocument/2006/relationships/slideLayout" Target="../slideLayouts/slideLayout48.xml"/><Relationship Id="rId46" Type="http://schemas.openxmlformats.org/officeDocument/2006/relationships/slideLayout" Target="../slideLayouts/slideLayout56.xml"/><Relationship Id="rId20" Type="http://schemas.openxmlformats.org/officeDocument/2006/relationships/slideLayout" Target="../slideLayouts/slideLayout30.xml"/><Relationship Id="rId41"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9" Type="http://schemas.openxmlformats.org/officeDocument/2006/relationships/slideLayout" Target="../slideLayouts/slideLayout95.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42" Type="http://schemas.openxmlformats.org/officeDocument/2006/relationships/slideLayout" Target="../slideLayouts/slideLayout98.xml"/><Relationship Id="rId47" Type="http://schemas.openxmlformats.org/officeDocument/2006/relationships/slideLayout" Target="../slideLayouts/slideLayout103.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9" Type="http://schemas.openxmlformats.org/officeDocument/2006/relationships/slideLayout" Target="../slideLayouts/slideLayout85.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37" Type="http://schemas.openxmlformats.org/officeDocument/2006/relationships/slideLayout" Target="../slideLayouts/slideLayout93.xml"/><Relationship Id="rId40" Type="http://schemas.openxmlformats.org/officeDocument/2006/relationships/slideLayout" Target="../slideLayouts/slideLayout96.xml"/><Relationship Id="rId45" Type="http://schemas.openxmlformats.org/officeDocument/2006/relationships/slideLayout" Target="../slideLayouts/slideLayout101.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slideLayout" Target="../slideLayouts/slideLayout92.xml"/><Relationship Id="rId49" Type="http://schemas.openxmlformats.org/officeDocument/2006/relationships/image" Target="../media/image1.png"/><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4" Type="http://schemas.openxmlformats.org/officeDocument/2006/relationships/slideLayout" Target="../slideLayouts/slideLayout100.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slideLayout" Target="../slideLayouts/slideLayout91.xml"/><Relationship Id="rId43" Type="http://schemas.openxmlformats.org/officeDocument/2006/relationships/slideLayout" Target="../slideLayouts/slideLayout99.xml"/><Relationship Id="rId48" Type="http://schemas.openxmlformats.org/officeDocument/2006/relationships/theme" Target="../theme/theme4.xml"/><Relationship Id="rId8" Type="http://schemas.openxmlformats.org/officeDocument/2006/relationships/slideLayout" Target="../slideLayouts/slideLayout64.xml"/><Relationship Id="rId3" Type="http://schemas.openxmlformats.org/officeDocument/2006/relationships/slideLayout" Target="../slideLayouts/slideLayout59.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38" Type="http://schemas.openxmlformats.org/officeDocument/2006/relationships/slideLayout" Target="../slideLayouts/slideLayout94.xml"/><Relationship Id="rId46" Type="http://schemas.openxmlformats.org/officeDocument/2006/relationships/slideLayout" Target="../slideLayouts/slideLayout102.xml"/><Relationship Id="rId20" Type="http://schemas.openxmlformats.org/officeDocument/2006/relationships/slideLayout" Target="../slideLayouts/slideLayout76.xml"/><Relationship Id="rId41" Type="http://schemas.openxmlformats.org/officeDocument/2006/relationships/slideLayout" Target="../slideLayouts/slideLayout97.xml"/><Relationship Id="rId1" Type="http://schemas.openxmlformats.org/officeDocument/2006/relationships/slideLayout" Target="../slideLayouts/slideLayout57.xml"/><Relationship Id="rId6"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5" Type="http://schemas.openxmlformats.org/officeDocument/2006/relationships/slideLayout" Target="../slideLayouts/slideLayout108.xml"/><Relationship Id="rId10" Type="http://schemas.openxmlformats.org/officeDocument/2006/relationships/theme" Target="../theme/theme5.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14.xml"/><Relationship Id="rId1"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16.xml"/><Relationship Id="rId1" Type="http://schemas.openxmlformats.org/officeDocument/2006/relationships/slideLayout" Target="../slideLayouts/slideLayout11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19.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5" Type="http://schemas.openxmlformats.org/officeDocument/2006/relationships/theme" Target="../theme/theme8.xml"/><Relationship Id="rId4" Type="http://schemas.openxmlformats.org/officeDocument/2006/relationships/slideLayout" Target="../slideLayouts/slideLayout120.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23.xml"/><Relationship Id="rId7" Type="http://schemas.openxmlformats.org/officeDocument/2006/relationships/image" Target="../media/image3.emf"/><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image" Target="../media/image11.jpg"/><Relationship Id="rId5" Type="http://schemas.openxmlformats.org/officeDocument/2006/relationships/theme" Target="../theme/theme9.xml"/><Relationship Id="rId4"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1B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BB64A9-35E6-1E40-97D3-F28311C16A44}"/>
              </a:ext>
            </a:extLst>
          </p:cNvPr>
          <p:cNvSpPr>
            <a:spLocks noGrp="1"/>
          </p:cNvSpPr>
          <p:nvPr>
            <p:ph type="title"/>
          </p:nvPr>
        </p:nvSpPr>
        <p:spPr>
          <a:xfrm>
            <a:off x="546538" y="1878911"/>
            <a:ext cx="8050924" cy="993775"/>
          </a:xfrm>
          <a:prstGeom prst="rect">
            <a:avLst/>
          </a:prstGeom>
        </p:spPr>
        <p:txBody>
          <a:bodyPr vert="horz" lIns="91440" tIns="45720" rIns="91440" bIns="45720" rtlCol="0" anchor="ctr">
            <a:noAutofit/>
          </a:bodyPr>
          <a:lstStyle/>
          <a:p>
            <a:r>
              <a:rPr lang="en-US" dirty="0"/>
              <a:t>Click to add section title</a:t>
            </a:r>
          </a:p>
        </p:txBody>
      </p:sp>
      <p:pic>
        <p:nvPicPr>
          <p:cNvPr id="3" name="Picture 2">
            <a:extLst>
              <a:ext uri="{FF2B5EF4-FFF2-40B4-BE49-F238E27FC236}">
                <a16:creationId xmlns:a16="http://schemas.microsoft.com/office/drawing/2014/main" id="{65BC6FEC-4AA1-0343-B1C7-7039CDD4DDD6}"/>
              </a:ext>
            </a:extLst>
          </p:cNvPr>
          <p:cNvPicPr>
            <a:picLocks noChangeAspect="1"/>
          </p:cNvPicPr>
          <p:nvPr userDrawn="1"/>
        </p:nvPicPr>
        <p:blipFill>
          <a:blip r:embed="rId8"/>
          <a:stretch>
            <a:fillRect/>
          </a:stretch>
        </p:blipFill>
        <p:spPr>
          <a:xfrm>
            <a:off x="8376743" y="4664357"/>
            <a:ext cx="649671" cy="389803"/>
          </a:xfrm>
          <a:prstGeom prst="rect">
            <a:avLst/>
          </a:prstGeom>
        </p:spPr>
      </p:pic>
    </p:spTree>
    <p:extLst>
      <p:ext uri="{BB962C8B-B14F-4D97-AF65-F5344CB8AC3E}">
        <p14:creationId xmlns:p14="http://schemas.microsoft.com/office/powerpoint/2010/main" val="1694311041"/>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4090" r:id="rId6"/>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ctr" defTabSz="914378" rtl="0" eaLnBrk="1" latinLnBrk="0" hangingPunct="1">
        <a:lnSpc>
          <a:spcPct val="110000"/>
        </a:lnSpc>
        <a:spcBef>
          <a:spcPct val="0"/>
        </a:spcBef>
        <a:buNone/>
        <a:defRPr sz="4000" b="1" i="0" kern="1200">
          <a:solidFill>
            <a:schemeClr val="bg1"/>
          </a:solidFill>
          <a:latin typeface="Merriweather" pitchFamily="2" charset="77"/>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1347989"/>
      </p:ext>
    </p:extLst>
  </p:cSld>
  <p:clrMap bg1="lt1" tx1="dk1" bg2="lt2" tx2="dk2" accent1="accent1" accent2="accent2" accent3="accent3" accent4="accent4" accent5="accent5" accent6="accent6" hlink="hlink" folHlink="folHlink"/>
  <p:sldLayoutIdLst>
    <p:sldLayoutId id="21474840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BB64A9-35E6-1E40-97D3-F28311C16A44}"/>
              </a:ext>
            </a:extLst>
          </p:cNvPr>
          <p:cNvSpPr>
            <a:spLocks noGrp="1"/>
          </p:cNvSpPr>
          <p:nvPr>
            <p:ph type="title"/>
          </p:nvPr>
        </p:nvSpPr>
        <p:spPr>
          <a:xfrm>
            <a:off x="546538" y="2074863"/>
            <a:ext cx="8050924" cy="993775"/>
          </a:xfrm>
          <a:prstGeom prst="rect">
            <a:avLst/>
          </a:prstGeom>
        </p:spPr>
        <p:txBody>
          <a:bodyPr vert="horz" lIns="91440" tIns="45720" rIns="91440" bIns="45720" rtlCol="0" anchor="ctr">
            <a:noAutofit/>
          </a:bodyPr>
          <a:lstStyle/>
          <a:p>
            <a:r>
              <a:rPr lang="en-US" dirty="0"/>
              <a:t>Click to add section title</a:t>
            </a:r>
          </a:p>
        </p:txBody>
      </p:sp>
    </p:spTree>
    <p:extLst>
      <p:ext uri="{BB962C8B-B14F-4D97-AF65-F5344CB8AC3E}">
        <p14:creationId xmlns:p14="http://schemas.microsoft.com/office/powerpoint/2010/main" val="178253734"/>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110000"/>
        </a:lnSpc>
        <a:spcBef>
          <a:spcPct val="0"/>
        </a:spcBef>
        <a:buNone/>
        <a:defRPr sz="4000" b="1" i="0" kern="1200">
          <a:solidFill>
            <a:schemeClr val="bg1"/>
          </a:solidFill>
          <a:latin typeface="Merriweather"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sp>
        <p:nvSpPr>
          <p:cNvPr id="8" name="Title Placeholder 7">
            <a:extLst>
              <a:ext uri="{FF2B5EF4-FFF2-40B4-BE49-F238E27FC236}">
                <a16:creationId xmlns:a16="http://schemas.microsoft.com/office/drawing/2014/main" id="{49E7396F-76BB-4F40-94BE-A4A92A950417}"/>
              </a:ext>
            </a:extLst>
          </p:cNvPr>
          <p:cNvSpPr>
            <a:spLocks noGrp="1"/>
          </p:cNvSpPr>
          <p:nvPr>
            <p:ph type="title"/>
          </p:nvPr>
        </p:nvSpPr>
        <p:spPr>
          <a:xfrm>
            <a:off x="308084" y="316679"/>
            <a:ext cx="7886700" cy="392769"/>
          </a:xfrm>
          <a:prstGeom prst="rect">
            <a:avLst/>
          </a:prstGeom>
        </p:spPr>
        <p:txBody>
          <a:bodyPr vert="horz" lIns="91440" tIns="45720" rIns="91440" bIns="45720" rtlCol="0" anchor="t" anchorCtr="0">
            <a:normAutofit/>
          </a:bodyPr>
          <a:lstStyle/>
          <a:p>
            <a:r>
              <a:rPr lang="en-US"/>
              <a:t>INTERIOR PAGE TITLE  //  KEEP IT SHORT!</a:t>
            </a:r>
          </a:p>
        </p:txBody>
      </p:sp>
    </p:spTree>
    <p:extLst>
      <p:ext uri="{BB962C8B-B14F-4D97-AF65-F5344CB8AC3E}">
        <p14:creationId xmlns:p14="http://schemas.microsoft.com/office/powerpoint/2010/main" val="3133342055"/>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1800" b="1" i="0" kern="1200" cap="all" baseline="0">
          <a:solidFill>
            <a:schemeClr val="bg1"/>
          </a:solidFill>
          <a:latin typeface="Source Sans Pro" panose="020B0503030403020204" pitchFamily="34" charset="0"/>
          <a:ea typeface="Source Sans Pro" panose="020B0503030403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AE4FF56-83A7-463C-920B-CA2C6BC15481}" type="datetimeFigureOut">
              <a:rPr lang="en-US" smtClean="0"/>
              <a:t>2/27/23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1E03D10-454B-41F8-9782-AD3095A44355}" type="slidenum">
              <a:rPr lang="en-US" smtClean="0"/>
              <a:t>‹#›</a:t>
            </a:fld>
            <a:endParaRPr lang="en-US"/>
          </a:p>
        </p:txBody>
      </p:sp>
    </p:spTree>
    <p:extLst>
      <p:ext uri="{BB962C8B-B14F-4D97-AF65-F5344CB8AC3E}">
        <p14:creationId xmlns:p14="http://schemas.microsoft.com/office/powerpoint/2010/main" val="1273835354"/>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3" r:id="rId12"/>
    <p:sldLayoutId id="2147484091"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5" name="Title Placeholder 4">
            <a:extLst>
              <a:ext uri="{FF2B5EF4-FFF2-40B4-BE49-F238E27FC236}">
                <a16:creationId xmlns:a16="http://schemas.microsoft.com/office/drawing/2014/main" id="{914082EE-66C1-B64B-AB6E-5B9943A09D57}"/>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dirty="0"/>
              <a:t>INTERIOR PAGE TITLE  //  KEEP IT SHORT!</a:t>
            </a:r>
          </a:p>
        </p:txBody>
      </p:sp>
      <p:pic>
        <p:nvPicPr>
          <p:cNvPr id="13" name="Picture 12">
            <a:extLst>
              <a:ext uri="{FF2B5EF4-FFF2-40B4-BE49-F238E27FC236}">
                <a16:creationId xmlns:a16="http://schemas.microsoft.com/office/drawing/2014/main" id="{57E081F7-8144-2F44-859A-81A785871B9A}"/>
              </a:ext>
            </a:extLst>
          </p:cNvPr>
          <p:cNvPicPr>
            <a:picLocks noChangeAspect="1"/>
          </p:cNvPicPr>
          <p:nvPr/>
        </p:nvPicPr>
        <p:blipFill>
          <a:blip r:embed="rId68"/>
          <a:stretch>
            <a:fillRect/>
          </a:stretch>
        </p:blipFill>
        <p:spPr>
          <a:xfrm>
            <a:off x="8376743" y="4664357"/>
            <a:ext cx="649671" cy="389803"/>
          </a:xfrm>
          <a:prstGeom prst="rect">
            <a:avLst/>
          </a:prstGeom>
        </p:spPr>
      </p:pic>
    </p:spTree>
    <p:extLst>
      <p:ext uri="{BB962C8B-B14F-4D97-AF65-F5344CB8AC3E}">
        <p14:creationId xmlns:p14="http://schemas.microsoft.com/office/powerpoint/2010/main" val="1288409186"/>
      </p:ext>
    </p:extLst>
  </p:cSld>
  <p:clrMap bg1="lt1" tx1="dk1" bg2="dk2" tx2="lt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 id="2147484106" r:id="rId14"/>
    <p:sldLayoutId id="2147484107" r:id="rId15"/>
    <p:sldLayoutId id="2147484108" r:id="rId16"/>
    <p:sldLayoutId id="2147484109" r:id="rId17"/>
    <p:sldLayoutId id="2147484110" r:id="rId18"/>
    <p:sldLayoutId id="2147484111" r:id="rId19"/>
    <p:sldLayoutId id="2147484112" r:id="rId20"/>
    <p:sldLayoutId id="2147484113" r:id="rId21"/>
    <p:sldLayoutId id="2147484114" r:id="rId22"/>
    <p:sldLayoutId id="2147484115" r:id="rId23"/>
    <p:sldLayoutId id="2147484116" r:id="rId24"/>
    <p:sldLayoutId id="2147484117" r:id="rId25"/>
    <p:sldLayoutId id="2147484118" r:id="rId26"/>
    <p:sldLayoutId id="2147484119" r:id="rId27"/>
    <p:sldLayoutId id="2147484120" r:id="rId28"/>
    <p:sldLayoutId id="2147484121" r:id="rId29"/>
    <p:sldLayoutId id="2147484122" r:id="rId30"/>
    <p:sldLayoutId id="2147484123" r:id="rId31"/>
    <p:sldLayoutId id="2147484124" r:id="rId32"/>
    <p:sldLayoutId id="2147484125" r:id="rId33"/>
    <p:sldLayoutId id="2147484126" r:id="rId34"/>
    <p:sldLayoutId id="2147484127" r:id="rId35"/>
    <p:sldLayoutId id="2147484128" r:id="rId36"/>
    <p:sldLayoutId id="2147484129" r:id="rId37"/>
    <p:sldLayoutId id="2147484130" r:id="rId38"/>
    <p:sldLayoutId id="2147484131" r:id="rId39"/>
    <p:sldLayoutId id="2147484132" r:id="rId40"/>
    <p:sldLayoutId id="2147484133" r:id="rId41"/>
    <p:sldLayoutId id="2147484134" r:id="rId42"/>
    <p:sldLayoutId id="2147484135" r:id="rId43"/>
    <p:sldLayoutId id="2147484136" r:id="rId44"/>
    <p:sldLayoutId id="2147484137" r:id="rId45"/>
    <p:sldLayoutId id="2147484138" r:id="rId46"/>
    <p:sldLayoutId id="2147484139" r:id="rId47"/>
    <p:sldLayoutId id="2147484140" r:id="rId48"/>
    <p:sldLayoutId id="2147484141" r:id="rId49"/>
    <p:sldLayoutId id="2147484142" r:id="rId50"/>
    <p:sldLayoutId id="2147484143" r:id="rId51"/>
    <p:sldLayoutId id="2147484144" r:id="rId52"/>
    <p:sldLayoutId id="2147484145" r:id="rId53"/>
    <p:sldLayoutId id="2147484146" r:id="rId54"/>
    <p:sldLayoutId id="2147484147" r:id="rId55"/>
    <p:sldLayoutId id="2147484148" r:id="rId56"/>
    <p:sldLayoutId id="2147484149" r:id="rId57"/>
    <p:sldLayoutId id="2147484150" r:id="rId58"/>
    <p:sldLayoutId id="2147484151" r:id="rId59"/>
    <p:sldLayoutId id="2147484152" r:id="rId60"/>
    <p:sldLayoutId id="2147484153" r:id="rId61"/>
    <p:sldLayoutId id="2147484156" r:id="rId62"/>
    <p:sldLayoutId id="2147484157" r:id="rId63"/>
    <p:sldLayoutId id="2147484158" r:id="rId64"/>
    <p:sldLayoutId id="2147484159" r:id="rId65"/>
    <p:sldLayoutId id="2147484160" r:id="rId66"/>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ftr="0" dt="0"/>
  <p:txStyles>
    <p:titleStyle>
      <a:defPPr marR="0" lvl="0" algn="l" rtl="0">
        <a:lnSpc>
          <a:spcPct val="100000"/>
        </a:lnSpc>
        <a:spcBef>
          <a:spcPts val="0"/>
        </a:spcBef>
        <a:spcAft>
          <a:spcPts val="0"/>
        </a:spcAft>
      </a:defPPr>
      <a:lvl1pPr marL="0" marR="0" lvl="0" indent="0" algn="l" defTabSz="914400" rtl="0" eaLnBrk="1" fontAlgn="auto" latinLnBrk="0" hangingPunct="1">
        <a:lnSpc>
          <a:spcPct val="100000"/>
        </a:lnSpc>
        <a:spcBef>
          <a:spcPts val="0"/>
        </a:spcBef>
        <a:spcAft>
          <a:spcPts val="0"/>
        </a:spcAft>
        <a:buClrTx/>
        <a:buSzTx/>
        <a:buFontTx/>
        <a:buNone/>
        <a:tabLst/>
        <a:defRPr sz="1800" b="1" i="0" u="none" strike="noStrike" cap="all" baseline="0">
          <a:solidFill>
            <a:schemeClr val="bg2"/>
          </a:solidFill>
          <a:latin typeface="Source Sans Pro" panose="020B0503030403020204" pitchFamily="34" charset="0"/>
          <a:ea typeface="Source Sans Pro" panose="020B0503030403020204" pitchFamily="34" charset="0"/>
          <a:cs typeface="Arial"/>
          <a:sym typeface="Arial"/>
        </a:defRPr>
      </a:lvl1pPr>
    </p:titleStyle>
    <p:body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1600" b="0" i="0" u="none" strike="noStrike" cap="none" baseline="0">
          <a:solidFill>
            <a:schemeClr val="tx1"/>
          </a:solidFill>
          <a:latin typeface="Source Sans Pro" panose="020B0503030403020204" pitchFamily="34" charset="0"/>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92">
          <p15:clr>
            <a:srgbClr val="F26B43"/>
          </p15:clr>
        </p15:guide>
        <p15:guide id="2" pos="216">
          <p15:clr>
            <a:srgbClr val="F26B43"/>
          </p15:clr>
        </p15:guide>
        <p15:guide id="3" pos="5544">
          <p15:clr>
            <a:srgbClr val="F26B43"/>
          </p15:clr>
        </p15:guide>
        <p15:guide id="4" pos="312">
          <p15:clr>
            <a:srgbClr val="F26B43"/>
          </p15:clr>
        </p15:guide>
        <p15:guide id="5" pos="54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Shape 5"/>
        <p:cNvGrpSpPr/>
        <p:nvPr/>
      </p:nvGrpSpPr>
      <p:grpSpPr>
        <a:xfrm>
          <a:off x="0" y="0"/>
          <a:ext cx="0" cy="0"/>
          <a:chOff x="0" y="0"/>
          <a:chExt cx="0" cy="0"/>
        </a:xfrm>
      </p:grpSpPr>
      <p:sp>
        <p:nvSpPr>
          <p:cNvPr id="4" name="Title Placeholder 3">
            <a:extLst>
              <a:ext uri="{FF2B5EF4-FFF2-40B4-BE49-F238E27FC236}">
                <a16:creationId xmlns:a16="http://schemas.microsoft.com/office/drawing/2014/main" id="{55D2DDA8-9227-6E4C-A606-C5B600DE1EE7}"/>
              </a:ext>
            </a:extLst>
          </p:cNvPr>
          <p:cNvSpPr>
            <a:spLocks noGrp="1"/>
          </p:cNvSpPr>
          <p:nvPr>
            <p:ph type="title"/>
          </p:nvPr>
        </p:nvSpPr>
        <p:spPr>
          <a:xfrm>
            <a:off x="1119353" y="2720254"/>
            <a:ext cx="6905296" cy="993775"/>
          </a:xfrm>
          <a:prstGeom prst="rect">
            <a:avLst/>
          </a:prstGeom>
        </p:spPr>
        <p:txBody>
          <a:bodyPr vert="horz" lIns="91440" tIns="45720" rIns="91440" bIns="45720" rtlCol="0" anchor="b" anchorCtr="0">
            <a:normAutofit/>
          </a:bodyPr>
          <a:lstStyle/>
          <a:p>
            <a:r>
              <a:rPr lang="en-US"/>
              <a:t>Click to edit title</a:t>
            </a:r>
          </a:p>
        </p:txBody>
      </p:sp>
    </p:spTree>
    <p:extLst>
      <p:ext uri="{BB962C8B-B14F-4D97-AF65-F5344CB8AC3E}">
        <p14:creationId xmlns:p14="http://schemas.microsoft.com/office/powerpoint/2010/main" val="1285199190"/>
      </p:ext>
    </p:extLst>
  </p:cSld>
  <p:clrMap bg1="lt1" tx1="dk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ftr="0" dt="0"/>
  <p:txStyles>
    <p:titleStyle>
      <a:defPPr marR="0" lvl="0" algn="l" rtl="0">
        <a:lnSpc>
          <a:spcPct val="100000"/>
        </a:lnSpc>
        <a:spcBef>
          <a:spcPts val="0"/>
        </a:spcBef>
        <a:spcAft>
          <a:spcPts val="0"/>
        </a:spcAft>
      </a:defPPr>
      <a:lvl1pPr marR="0" lvl="0" algn="ctr" rtl="0">
        <a:lnSpc>
          <a:spcPct val="100000"/>
        </a:lnSpc>
        <a:spcBef>
          <a:spcPts val="0"/>
        </a:spcBef>
        <a:spcAft>
          <a:spcPts val="0"/>
        </a:spcAft>
        <a:buNone/>
        <a:defRPr sz="3600" b="1" i="0" u="none" strike="noStrike" cap="none">
          <a:solidFill>
            <a:schemeClr val="bg1"/>
          </a:solidFill>
          <a:latin typeface="Merriweather" pitchFamily="2" charset="77"/>
          <a:ea typeface="Merriweather" pitchFamily="2" charset="77"/>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5" name="Title Placeholder 4">
            <a:extLst>
              <a:ext uri="{FF2B5EF4-FFF2-40B4-BE49-F238E27FC236}">
                <a16:creationId xmlns:a16="http://schemas.microsoft.com/office/drawing/2014/main" id="{914082EE-66C1-B64B-AB6E-5B9943A09D57}"/>
              </a:ext>
            </a:extLst>
          </p:cNvPr>
          <p:cNvSpPr>
            <a:spLocks noGrp="1"/>
          </p:cNvSpPr>
          <p:nvPr>
            <p:ph type="title"/>
          </p:nvPr>
        </p:nvSpPr>
        <p:spPr>
          <a:xfrm>
            <a:off x="344870" y="316681"/>
            <a:ext cx="8456231" cy="424299"/>
          </a:xfrm>
          <a:prstGeom prst="rect">
            <a:avLst/>
          </a:prstGeom>
        </p:spPr>
        <p:txBody>
          <a:bodyPr vert="horz" lIns="0" tIns="45720" rIns="91440" bIns="45720" rtlCol="0" anchor="t" anchorCtr="0">
            <a:normAutofit/>
          </a:bodyPr>
          <a:lstStyle/>
          <a:p>
            <a:pPr lvl="0"/>
            <a:r>
              <a:rPr lang="en-US" dirty="0"/>
              <a:t>INTERIOR PAGE TITLE  //  KEEP IT SHORT!</a:t>
            </a:r>
          </a:p>
        </p:txBody>
      </p:sp>
      <p:pic>
        <p:nvPicPr>
          <p:cNvPr id="13" name="Picture 12">
            <a:extLst>
              <a:ext uri="{FF2B5EF4-FFF2-40B4-BE49-F238E27FC236}">
                <a16:creationId xmlns:a16="http://schemas.microsoft.com/office/drawing/2014/main" id="{57E081F7-8144-2F44-859A-81A785871B9A}"/>
              </a:ext>
            </a:extLst>
          </p:cNvPr>
          <p:cNvPicPr>
            <a:picLocks noChangeAspect="1"/>
          </p:cNvPicPr>
          <p:nvPr/>
        </p:nvPicPr>
        <p:blipFill>
          <a:blip r:embed="rId48"/>
          <a:stretch>
            <a:fillRect/>
          </a:stretch>
        </p:blipFill>
        <p:spPr>
          <a:xfrm>
            <a:off x="8376743" y="4664358"/>
            <a:ext cx="649671" cy="389803"/>
          </a:xfrm>
          <a:prstGeom prst="rect">
            <a:avLst/>
          </a:prstGeom>
        </p:spPr>
      </p:pic>
    </p:spTree>
    <p:extLst>
      <p:ext uri="{BB962C8B-B14F-4D97-AF65-F5344CB8AC3E}">
        <p14:creationId xmlns:p14="http://schemas.microsoft.com/office/powerpoint/2010/main" val="3563452287"/>
      </p:ext>
    </p:extLst>
  </p:cSld>
  <p:clrMap bg1="lt1" tx1="dk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3871" r:id="rId25"/>
    <p:sldLayoutId id="2147483872" r:id="rId26"/>
    <p:sldLayoutId id="2147483873" r:id="rId27"/>
    <p:sldLayoutId id="2147483874" r:id="rId28"/>
    <p:sldLayoutId id="2147483875" r:id="rId29"/>
    <p:sldLayoutId id="2147483876" r:id="rId30"/>
    <p:sldLayoutId id="2147483877" r:id="rId31"/>
    <p:sldLayoutId id="2147483878" r:id="rId32"/>
    <p:sldLayoutId id="2147483879" r:id="rId33"/>
    <p:sldLayoutId id="2147483880" r:id="rId34"/>
    <p:sldLayoutId id="2147483881" r:id="rId35"/>
    <p:sldLayoutId id="2147483882" r:id="rId36"/>
    <p:sldLayoutId id="2147483883" r:id="rId37"/>
    <p:sldLayoutId id="2147483884" r:id="rId38"/>
    <p:sldLayoutId id="2147483885" r:id="rId39"/>
    <p:sldLayoutId id="2147483886" r:id="rId40"/>
    <p:sldLayoutId id="2147483887" r:id="rId41"/>
    <p:sldLayoutId id="2147483888" r:id="rId42"/>
    <p:sldLayoutId id="2147483889" r:id="rId43"/>
    <p:sldLayoutId id="2147483890" r:id="rId44"/>
    <p:sldLayoutId id="2147483891" r:id="rId45"/>
    <p:sldLayoutId id="2147483892" r:id="rId46"/>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ftr="0" dt="0"/>
  <p:txStyles>
    <p:title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0"/>
        </a:spcBef>
        <a:spcAft>
          <a:spcPts val="0"/>
        </a:spcAft>
        <a:buClrTx/>
        <a:buSzTx/>
        <a:buFontTx/>
        <a:buNone/>
        <a:tabLst/>
        <a:defRPr sz="1800" b="1" i="0" u="none" strike="noStrike" cap="all" baseline="0">
          <a:solidFill>
            <a:schemeClr val="bg2"/>
          </a:solidFill>
          <a:latin typeface="Source Sans Pro" panose="020B0503030403020204" pitchFamily="34" charset="0"/>
          <a:ea typeface="Source Sans Pro" panose="020B0503030403020204" pitchFamily="34" charset="0"/>
          <a:cs typeface="Arial"/>
          <a:sym typeface="Arial"/>
        </a:defRPr>
      </a:lvl1pPr>
    </p:titleStyle>
    <p:bodyStyle>
      <a:defPPr marR="0" lvl="0" algn="l" rtl="0">
        <a:lnSpc>
          <a:spcPct val="100000"/>
        </a:lnSpc>
        <a:spcBef>
          <a:spcPts val="0"/>
        </a:spcBef>
        <a:spcAft>
          <a:spcPts val="0"/>
        </a:spcAft>
      </a:defPPr>
      <a:lvl1pPr marL="228594" marR="0" lvl="0" indent="-228594" algn="l" defTabSz="914378" rtl="0" eaLnBrk="1" fontAlgn="auto" latinLnBrk="0" hangingPunct="1">
        <a:lnSpc>
          <a:spcPct val="90000"/>
        </a:lnSpc>
        <a:spcBef>
          <a:spcPts val="10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1600" b="0" i="0" u="none" strike="noStrike" cap="none" baseline="0">
          <a:solidFill>
            <a:schemeClr val="tx1"/>
          </a:solidFill>
          <a:latin typeface="Source Sans Pro" panose="020B0503030403020204" pitchFamily="34" charset="0"/>
          <a:ea typeface="Arial"/>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Arial"/>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92">
          <p15:clr>
            <a:srgbClr val="F26B43"/>
          </p15:clr>
        </p15:guide>
        <p15:guide id="2" pos="216">
          <p15:clr>
            <a:srgbClr val="F26B43"/>
          </p15:clr>
        </p15:guide>
        <p15:guide id="3" pos="5544">
          <p15:clr>
            <a:srgbClr val="F26B43"/>
          </p15:clr>
        </p15:guide>
        <p15:guide id="4" pos="312">
          <p15:clr>
            <a:srgbClr val="F26B43"/>
          </p15:clr>
        </p15:guide>
        <p15:guide id="5" pos="54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5" name="Title Placeholder 4">
            <a:extLst>
              <a:ext uri="{FF2B5EF4-FFF2-40B4-BE49-F238E27FC236}">
                <a16:creationId xmlns:a16="http://schemas.microsoft.com/office/drawing/2014/main" id="{914082EE-66C1-B64B-AB6E-5B9943A09D57}"/>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dirty="0"/>
              <a:t>INTERIOR PAGE TITLE  //  KEEP IT SHORT!</a:t>
            </a:r>
          </a:p>
        </p:txBody>
      </p:sp>
      <p:pic>
        <p:nvPicPr>
          <p:cNvPr id="13" name="Picture 12">
            <a:extLst>
              <a:ext uri="{FF2B5EF4-FFF2-40B4-BE49-F238E27FC236}">
                <a16:creationId xmlns:a16="http://schemas.microsoft.com/office/drawing/2014/main" id="{57E081F7-8144-2F44-859A-81A785871B9A}"/>
              </a:ext>
            </a:extLst>
          </p:cNvPr>
          <p:cNvPicPr>
            <a:picLocks noChangeAspect="1"/>
          </p:cNvPicPr>
          <p:nvPr/>
        </p:nvPicPr>
        <p:blipFill>
          <a:blip r:embed="rId49"/>
          <a:stretch>
            <a:fillRect/>
          </a:stretch>
        </p:blipFill>
        <p:spPr>
          <a:xfrm>
            <a:off x="8376743" y="4664357"/>
            <a:ext cx="649671" cy="389803"/>
          </a:xfrm>
          <a:prstGeom prst="rect">
            <a:avLst/>
          </a:prstGeom>
        </p:spPr>
      </p:pic>
    </p:spTree>
    <p:extLst>
      <p:ext uri="{BB962C8B-B14F-4D97-AF65-F5344CB8AC3E}">
        <p14:creationId xmlns:p14="http://schemas.microsoft.com/office/powerpoint/2010/main" val="2064956190"/>
      </p:ext>
    </p:extLst>
  </p:cSld>
  <p:clrMap bg1="lt1" tx1="dk1" bg2="dk2" tx2="lt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 id="2147483917" r:id="rId23"/>
    <p:sldLayoutId id="2147483918" r:id="rId24"/>
    <p:sldLayoutId id="2147483919" r:id="rId25"/>
    <p:sldLayoutId id="2147483920" r:id="rId26"/>
    <p:sldLayoutId id="2147483921" r:id="rId27"/>
    <p:sldLayoutId id="2147483922" r:id="rId28"/>
    <p:sldLayoutId id="2147483923" r:id="rId29"/>
    <p:sldLayoutId id="2147483924" r:id="rId30"/>
    <p:sldLayoutId id="2147483925" r:id="rId31"/>
    <p:sldLayoutId id="2147483926" r:id="rId32"/>
    <p:sldLayoutId id="2147483927" r:id="rId33"/>
    <p:sldLayoutId id="2147483928" r:id="rId34"/>
    <p:sldLayoutId id="2147483929" r:id="rId35"/>
    <p:sldLayoutId id="2147483930" r:id="rId36"/>
    <p:sldLayoutId id="2147483931" r:id="rId37"/>
    <p:sldLayoutId id="2147483932" r:id="rId38"/>
    <p:sldLayoutId id="2147483933" r:id="rId39"/>
    <p:sldLayoutId id="2147483934" r:id="rId40"/>
    <p:sldLayoutId id="2147483935" r:id="rId41"/>
    <p:sldLayoutId id="2147483936" r:id="rId42"/>
    <p:sldLayoutId id="2147483937" r:id="rId43"/>
    <p:sldLayoutId id="2147483938" r:id="rId44"/>
    <p:sldLayoutId id="2147483939" r:id="rId45"/>
    <p:sldLayoutId id="2147483940" r:id="rId46"/>
    <p:sldLayoutId id="2147483941" r:id="rId4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ftr="0" dt="0"/>
  <p:txStyles>
    <p:titleStyle>
      <a:defPPr marR="0" lvl="0" algn="l" rtl="0">
        <a:lnSpc>
          <a:spcPct val="100000"/>
        </a:lnSpc>
        <a:spcBef>
          <a:spcPts val="0"/>
        </a:spcBef>
        <a:spcAft>
          <a:spcPts val="0"/>
        </a:spcAft>
      </a:defPPr>
      <a:lvl1pPr marL="0" marR="0" lvl="0" indent="0" algn="l" defTabSz="914400" rtl="0" eaLnBrk="1" fontAlgn="auto" latinLnBrk="0" hangingPunct="1">
        <a:lnSpc>
          <a:spcPct val="100000"/>
        </a:lnSpc>
        <a:spcBef>
          <a:spcPts val="0"/>
        </a:spcBef>
        <a:spcAft>
          <a:spcPts val="0"/>
        </a:spcAft>
        <a:buClrTx/>
        <a:buSzTx/>
        <a:buFontTx/>
        <a:buNone/>
        <a:tabLst/>
        <a:defRPr sz="1800" b="1" i="0" u="none" strike="noStrike" cap="all" baseline="0">
          <a:solidFill>
            <a:schemeClr val="bg2"/>
          </a:solidFill>
          <a:latin typeface="Source Sans Pro" panose="020B0503030403020204" pitchFamily="34" charset="0"/>
          <a:ea typeface="Source Sans Pro" panose="020B0503030403020204" pitchFamily="34" charset="0"/>
          <a:cs typeface="Arial"/>
          <a:sym typeface="Arial"/>
        </a:defRPr>
      </a:lvl1pPr>
    </p:titleStyle>
    <p:body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1600" b="0" i="0" u="none" strike="noStrike" cap="none" baseline="0">
          <a:solidFill>
            <a:schemeClr val="tx1"/>
          </a:solidFill>
          <a:latin typeface="Source Sans Pro" panose="020B0503030403020204" pitchFamily="34" charset="0"/>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92">
          <p15:clr>
            <a:srgbClr val="F26B43"/>
          </p15:clr>
        </p15:guide>
        <p15:guide id="2" pos="216">
          <p15:clr>
            <a:srgbClr val="F26B43"/>
          </p15:clr>
        </p15:guide>
        <p15:guide id="3" pos="5544">
          <p15:clr>
            <a:srgbClr val="F26B43"/>
          </p15:clr>
        </p15:guide>
        <p15:guide id="4" pos="312">
          <p15:clr>
            <a:srgbClr val="F26B43"/>
          </p15:clr>
        </p15:guide>
        <p15:guide id="5" pos="544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Shape 5"/>
        <p:cNvGrpSpPr/>
        <p:nvPr/>
      </p:nvGrpSpPr>
      <p:grpSpPr>
        <a:xfrm>
          <a:off x="0" y="0"/>
          <a:ext cx="0" cy="0"/>
          <a:chOff x="0" y="0"/>
          <a:chExt cx="0" cy="0"/>
        </a:xfrm>
      </p:grpSpPr>
      <p:sp>
        <p:nvSpPr>
          <p:cNvPr id="4" name="Title Placeholder 3">
            <a:extLst>
              <a:ext uri="{FF2B5EF4-FFF2-40B4-BE49-F238E27FC236}">
                <a16:creationId xmlns:a16="http://schemas.microsoft.com/office/drawing/2014/main" id="{55D2DDA8-9227-6E4C-A606-C5B600DE1EE7}"/>
              </a:ext>
            </a:extLst>
          </p:cNvPr>
          <p:cNvSpPr>
            <a:spLocks noGrp="1"/>
          </p:cNvSpPr>
          <p:nvPr>
            <p:ph type="title"/>
          </p:nvPr>
        </p:nvSpPr>
        <p:spPr>
          <a:xfrm>
            <a:off x="1119353" y="2720254"/>
            <a:ext cx="6905296" cy="993775"/>
          </a:xfrm>
          <a:prstGeom prst="rect">
            <a:avLst/>
          </a:prstGeom>
        </p:spPr>
        <p:txBody>
          <a:bodyPr vert="horz" lIns="91440" tIns="45720" rIns="91440" bIns="45720" rtlCol="0" anchor="b" anchorCtr="0">
            <a:normAutofit/>
          </a:bodyPr>
          <a:lstStyle/>
          <a:p>
            <a:r>
              <a:rPr lang="en-US"/>
              <a:t>Click to edit title</a:t>
            </a:r>
          </a:p>
        </p:txBody>
      </p:sp>
    </p:spTree>
    <p:extLst>
      <p:ext uri="{BB962C8B-B14F-4D97-AF65-F5344CB8AC3E}">
        <p14:creationId xmlns:p14="http://schemas.microsoft.com/office/powerpoint/2010/main" val="2417744940"/>
      </p:ext>
    </p:extLst>
  </p:cSld>
  <p:clrMap bg1="lt1" tx1="dk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9" r:id="rId5"/>
    <p:sldLayoutId id="2147483950" r:id="rId6"/>
    <p:sldLayoutId id="2147483951" r:id="rId7"/>
    <p:sldLayoutId id="2147483952" r:id="rId8"/>
    <p:sldLayoutId id="2147483953" r:id="rId9"/>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ftr="0" dt="0"/>
  <p:txStyles>
    <p:titleStyle>
      <a:defPPr marR="0" lvl="0" algn="l" rtl="0">
        <a:lnSpc>
          <a:spcPct val="100000"/>
        </a:lnSpc>
        <a:spcBef>
          <a:spcPts val="0"/>
        </a:spcBef>
        <a:spcAft>
          <a:spcPts val="0"/>
        </a:spcAft>
      </a:defPPr>
      <a:lvl1pPr marR="0" lvl="0" algn="ctr" rtl="0">
        <a:lnSpc>
          <a:spcPct val="100000"/>
        </a:lnSpc>
        <a:spcBef>
          <a:spcPts val="0"/>
        </a:spcBef>
        <a:spcAft>
          <a:spcPts val="0"/>
        </a:spcAft>
        <a:buNone/>
        <a:defRPr sz="3600" b="1" i="0" u="none" strike="noStrike" cap="none">
          <a:solidFill>
            <a:schemeClr val="bg1"/>
          </a:solidFill>
          <a:latin typeface="Merriweather" pitchFamily="2" charset="77"/>
          <a:ea typeface="Merriweather" pitchFamily="2" charset="77"/>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5"/>
        <p:cNvGrpSpPr/>
        <p:nvPr/>
      </p:nvGrpSpPr>
      <p:grpSpPr>
        <a:xfrm>
          <a:off x="0" y="0"/>
          <a:ext cx="0" cy="0"/>
          <a:chOff x="0" y="0"/>
          <a:chExt cx="0" cy="0"/>
        </a:xfrm>
      </p:grpSpPr>
      <p:sp>
        <p:nvSpPr>
          <p:cNvPr id="4" name="Title Placeholder 3">
            <a:extLst>
              <a:ext uri="{FF2B5EF4-FFF2-40B4-BE49-F238E27FC236}">
                <a16:creationId xmlns:a16="http://schemas.microsoft.com/office/drawing/2014/main" id="{55D2DDA8-9227-6E4C-A606-C5B600DE1EE7}"/>
              </a:ext>
            </a:extLst>
          </p:cNvPr>
          <p:cNvSpPr>
            <a:spLocks noGrp="1"/>
          </p:cNvSpPr>
          <p:nvPr>
            <p:ph type="title"/>
          </p:nvPr>
        </p:nvSpPr>
        <p:spPr>
          <a:xfrm>
            <a:off x="1119352" y="2720253"/>
            <a:ext cx="6905296" cy="993775"/>
          </a:xfrm>
          <a:prstGeom prst="rect">
            <a:avLst/>
          </a:prstGeom>
        </p:spPr>
        <p:txBody>
          <a:bodyPr vert="horz" lIns="91440" tIns="45720" rIns="91440" bIns="45720" rtlCol="0" anchor="b" anchorCtr="0">
            <a:normAutofit/>
          </a:bodyPr>
          <a:lstStyle/>
          <a:p>
            <a:r>
              <a:rPr lang="en-US"/>
              <a:t>Click to edit title</a:t>
            </a:r>
          </a:p>
        </p:txBody>
      </p:sp>
    </p:spTree>
    <p:extLst>
      <p:ext uri="{BB962C8B-B14F-4D97-AF65-F5344CB8AC3E}">
        <p14:creationId xmlns:p14="http://schemas.microsoft.com/office/powerpoint/2010/main" val="4241082829"/>
      </p:ext>
    </p:extLst>
  </p:cSld>
  <p:clrMap bg1="lt1" tx1="dk1" bg2="dk2" tx2="lt2" accent1="accent1" accent2="accent2" accent3="accent3" accent4="accent4" accent5="accent5" accent6="accent6" hlink="hlink" folHlink="folHlink"/>
  <p:sldLayoutIdLst>
    <p:sldLayoutId id="2147483978" r:id="rId1"/>
    <p:sldLayoutId id="2147483979" r:id="rId2"/>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ftr="0" dt="0"/>
  <p:txStyles>
    <p:titleStyle>
      <a:defPPr marR="0" lvl="0" algn="l" rtl="0">
        <a:lnSpc>
          <a:spcPct val="100000"/>
        </a:lnSpc>
        <a:spcBef>
          <a:spcPts val="0"/>
        </a:spcBef>
        <a:spcAft>
          <a:spcPts val="0"/>
        </a:spcAft>
      </a:defPPr>
      <a:lvl1pPr marR="0" lvl="0" algn="ctr" rtl="0">
        <a:lnSpc>
          <a:spcPct val="100000"/>
        </a:lnSpc>
        <a:spcBef>
          <a:spcPts val="0"/>
        </a:spcBef>
        <a:spcAft>
          <a:spcPts val="0"/>
        </a:spcAft>
        <a:buNone/>
        <a:defRPr sz="3600" b="1" i="0" u="none" strike="noStrike" cap="none">
          <a:solidFill>
            <a:schemeClr val="bg1"/>
          </a:solidFill>
          <a:latin typeface="Merriweather" pitchFamily="2" charset="77"/>
          <a:ea typeface="Merriweather" pitchFamily="2" charset="77"/>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BB64A9-35E6-1E40-97D3-F28311C16A44}"/>
              </a:ext>
            </a:extLst>
          </p:cNvPr>
          <p:cNvSpPr>
            <a:spLocks noGrp="1"/>
          </p:cNvSpPr>
          <p:nvPr>
            <p:ph type="title"/>
          </p:nvPr>
        </p:nvSpPr>
        <p:spPr>
          <a:xfrm>
            <a:off x="546538" y="2074863"/>
            <a:ext cx="8050924" cy="993775"/>
          </a:xfrm>
          <a:prstGeom prst="rect">
            <a:avLst/>
          </a:prstGeom>
        </p:spPr>
        <p:txBody>
          <a:bodyPr vert="horz" lIns="91440" tIns="45720" rIns="91440" bIns="45720" rtlCol="0" anchor="ctr">
            <a:noAutofit/>
          </a:bodyPr>
          <a:lstStyle/>
          <a:p>
            <a:r>
              <a:rPr lang="en-US" dirty="0"/>
              <a:t>Click to add section title</a:t>
            </a:r>
          </a:p>
        </p:txBody>
      </p:sp>
    </p:spTree>
    <p:extLst>
      <p:ext uri="{BB962C8B-B14F-4D97-AF65-F5344CB8AC3E}">
        <p14:creationId xmlns:p14="http://schemas.microsoft.com/office/powerpoint/2010/main" val="1768699014"/>
      </p:ext>
    </p:extLst>
  </p:cSld>
  <p:clrMap bg1="lt1" tx1="dk1" bg2="lt2" tx2="dk2" accent1="accent1" accent2="accent2" accent3="accent3" accent4="accent4" accent5="accent5" accent6="accent6" hlink="hlink" folHlink="folHlink"/>
  <p:sldLayoutIdLst>
    <p:sldLayoutId id="2147483981" r:id="rId1"/>
    <p:sldLayoutId id="2147483982" r:id="rId2"/>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ctr" defTabSz="914400" rtl="0" eaLnBrk="1" latinLnBrk="0" hangingPunct="1">
        <a:lnSpc>
          <a:spcPct val="110000"/>
        </a:lnSpc>
        <a:spcBef>
          <a:spcPct val="0"/>
        </a:spcBef>
        <a:buNone/>
        <a:defRPr sz="4000" b="1" i="0" kern="1200">
          <a:solidFill>
            <a:schemeClr val="bg1"/>
          </a:solidFill>
          <a:latin typeface="Merriweather"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BB64A9-35E6-1E40-97D3-F28311C16A44}"/>
              </a:ext>
            </a:extLst>
          </p:cNvPr>
          <p:cNvSpPr>
            <a:spLocks noGrp="1"/>
          </p:cNvSpPr>
          <p:nvPr>
            <p:ph type="title"/>
          </p:nvPr>
        </p:nvSpPr>
        <p:spPr>
          <a:xfrm>
            <a:off x="546538" y="2060233"/>
            <a:ext cx="8050924" cy="993775"/>
          </a:xfrm>
          <a:prstGeom prst="rect">
            <a:avLst/>
          </a:prstGeom>
        </p:spPr>
        <p:txBody>
          <a:bodyPr vert="horz" lIns="91440" tIns="45720" rIns="91440" bIns="45720" rtlCol="0" anchor="ctr">
            <a:noAutofit/>
          </a:bodyPr>
          <a:lstStyle/>
          <a:p>
            <a:r>
              <a:rPr lang="en-US" dirty="0"/>
              <a:t>Click to add section title</a:t>
            </a:r>
          </a:p>
        </p:txBody>
      </p:sp>
    </p:spTree>
    <p:extLst>
      <p:ext uri="{BB962C8B-B14F-4D97-AF65-F5344CB8AC3E}">
        <p14:creationId xmlns:p14="http://schemas.microsoft.com/office/powerpoint/2010/main" val="3765216899"/>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110000"/>
        </a:lnSpc>
        <a:spcBef>
          <a:spcPct val="0"/>
        </a:spcBef>
        <a:buNone/>
        <a:defRPr sz="4000" b="1" i="0" kern="1200">
          <a:solidFill>
            <a:schemeClr val="bg1"/>
          </a:solidFill>
          <a:latin typeface="Merriweather"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pic>
        <p:nvPicPr>
          <p:cNvPr id="3" name="Google Shape;500;p83">
            <a:extLst>
              <a:ext uri="{FF2B5EF4-FFF2-40B4-BE49-F238E27FC236}">
                <a16:creationId xmlns:a16="http://schemas.microsoft.com/office/drawing/2014/main" id="{54273140-59C2-1C46-B323-7D944AF86ABA}"/>
              </a:ext>
            </a:extLst>
          </p:cNvPr>
          <p:cNvPicPr preferRelativeResize="0"/>
          <p:nvPr userDrawn="1"/>
        </p:nvPicPr>
        <p:blipFill rotWithShape="1">
          <a:blip r:embed="rId6">
            <a:alphaModFix/>
          </a:blip>
          <a:srcRect/>
          <a:stretch/>
        </p:blipFill>
        <p:spPr>
          <a:xfrm>
            <a:off x="0" y="5243"/>
            <a:ext cx="9144000" cy="5138257"/>
          </a:xfrm>
          <a:prstGeom prst="rect">
            <a:avLst/>
          </a:prstGeom>
          <a:noFill/>
          <a:ln>
            <a:noFill/>
          </a:ln>
        </p:spPr>
      </p:pic>
      <p:sp>
        <p:nvSpPr>
          <p:cNvPr id="4" name="Google Shape;501;p83">
            <a:extLst>
              <a:ext uri="{FF2B5EF4-FFF2-40B4-BE49-F238E27FC236}">
                <a16:creationId xmlns:a16="http://schemas.microsoft.com/office/drawing/2014/main" id="{A65EC385-D081-694D-9D27-12617149DF90}"/>
              </a:ext>
            </a:extLst>
          </p:cNvPr>
          <p:cNvSpPr/>
          <p:nvPr userDrawn="1"/>
        </p:nvSpPr>
        <p:spPr>
          <a:xfrm>
            <a:off x="0" y="0"/>
            <a:ext cx="9144000" cy="5143500"/>
          </a:xfrm>
          <a:prstGeom prst="rect">
            <a:avLst/>
          </a:prstGeom>
          <a:solidFill>
            <a:srgbClr val="000000">
              <a:alpha val="32000"/>
            </a:srgbClr>
          </a:solidFill>
          <a:ln>
            <a:noFill/>
          </a:ln>
        </p:spPr>
        <p:txBody>
          <a:bodyPr spcFirstLastPara="1" wrap="square" lIns="91425" tIns="45700" rIns="91425" bIns="45700" numCol="1"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8" name="Picture 7">
            <a:extLst>
              <a:ext uri="{FF2B5EF4-FFF2-40B4-BE49-F238E27FC236}">
                <a16:creationId xmlns:a16="http://schemas.microsoft.com/office/drawing/2014/main" id="{D4583AA9-7733-7142-8AF7-97E5B2ED573A}"/>
              </a:ext>
            </a:extLst>
          </p:cNvPr>
          <p:cNvPicPr>
            <a:picLocks noChangeAspect="1"/>
          </p:cNvPicPr>
          <p:nvPr userDrawn="1"/>
        </p:nvPicPr>
        <p:blipFill>
          <a:blip r:embed="rId7"/>
          <a:stretch>
            <a:fillRect/>
          </a:stretch>
        </p:blipFill>
        <p:spPr>
          <a:xfrm>
            <a:off x="3769196" y="447193"/>
            <a:ext cx="1605607" cy="1605607"/>
          </a:xfrm>
          <a:prstGeom prst="rect">
            <a:avLst/>
          </a:prstGeom>
        </p:spPr>
      </p:pic>
    </p:spTree>
    <p:extLst>
      <p:ext uri="{BB962C8B-B14F-4D97-AF65-F5344CB8AC3E}">
        <p14:creationId xmlns:p14="http://schemas.microsoft.com/office/powerpoint/2010/main" val="3648715061"/>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ctr" defTabSz="914400" rtl="0" eaLnBrk="1" latinLnBrk="0" hangingPunct="1">
        <a:lnSpc>
          <a:spcPct val="110000"/>
        </a:lnSpc>
        <a:spcBef>
          <a:spcPct val="0"/>
        </a:spcBef>
        <a:buNone/>
        <a:defRPr sz="4000" b="1" i="0" kern="1200">
          <a:solidFill>
            <a:schemeClr val="bg1"/>
          </a:solidFill>
          <a:latin typeface="Merriweather"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144.xml"/></Relationships>
</file>

<file path=ppt/slides/_rels/slide3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23.xml"/><Relationship Id="rId4" Type="http://schemas.openxmlformats.org/officeDocument/2006/relationships/image" Target="../media/image74.jp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23.xml"/><Relationship Id="rId5" Type="http://schemas.openxmlformats.org/officeDocument/2006/relationships/image" Target="../media/image78.gif"/><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3.xm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45.xml"/><Relationship Id="rId1" Type="http://schemas.openxmlformats.org/officeDocument/2006/relationships/slideLayout" Target="../slideLayouts/slideLayout23.xml"/><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6.png"/><Relationship Id="rId4"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23.xml"/><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D7F4-9279-5C48-AE7A-3B11DD1F31FC}"/>
              </a:ext>
            </a:extLst>
          </p:cNvPr>
          <p:cNvSpPr>
            <a:spLocks noGrp="1"/>
          </p:cNvSpPr>
          <p:nvPr>
            <p:ph type="title"/>
          </p:nvPr>
        </p:nvSpPr>
        <p:spPr>
          <a:xfrm>
            <a:off x="995363" y="2800350"/>
            <a:ext cx="7157544" cy="993775"/>
          </a:xfrm>
        </p:spPr>
        <p:txBody>
          <a:bodyPr/>
          <a:lstStyle/>
          <a:p>
            <a:r>
              <a:rPr lang="en-US" dirty="0"/>
              <a:t>The State of Artificial Intelligence in Design</a:t>
            </a:r>
          </a:p>
        </p:txBody>
      </p:sp>
      <p:sp>
        <p:nvSpPr>
          <p:cNvPr id="3" name="Text Placeholder 2">
            <a:extLst>
              <a:ext uri="{FF2B5EF4-FFF2-40B4-BE49-F238E27FC236}">
                <a16:creationId xmlns:a16="http://schemas.microsoft.com/office/drawing/2014/main" id="{DD4E698C-5F89-6F44-B818-0EC8D7DE4DF0}"/>
              </a:ext>
            </a:extLst>
          </p:cNvPr>
          <p:cNvSpPr>
            <a:spLocks noGrp="1"/>
          </p:cNvSpPr>
          <p:nvPr>
            <p:ph type="body" sz="quarter" idx="11"/>
          </p:nvPr>
        </p:nvSpPr>
        <p:spPr>
          <a:xfrm>
            <a:off x="995363" y="4171951"/>
            <a:ext cx="7153275" cy="589002"/>
          </a:xfrm>
        </p:spPr>
        <p:txBody>
          <a:bodyPr/>
          <a:lstStyle/>
          <a:p>
            <a:pPr marL="0" indent="0">
              <a:buNone/>
            </a:pPr>
            <a:r>
              <a:rPr lang="en-US" sz="1600" dirty="0"/>
              <a:t>Why tech civic designers should care about ai</a:t>
            </a:r>
          </a:p>
          <a:p>
            <a:pPr marL="0" indent="0">
              <a:buNone/>
            </a:pPr>
            <a:r>
              <a:rPr lang="en-US" sz="1600" dirty="0"/>
              <a:t>March 2023</a:t>
            </a:r>
          </a:p>
        </p:txBody>
      </p:sp>
    </p:spTree>
    <p:extLst>
      <p:ext uri="{BB962C8B-B14F-4D97-AF65-F5344CB8AC3E}">
        <p14:creationId xmlns:p14="http://schemas.microsoft.com/office/powerpoint/2010/main" val="1191615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Supervised learning</a:t>
            </a:r>
          </a:p>
        </p:txBody>
      </p:sp>
      <p:sp>
        <p:nvSpPr>
          <p:cNvPr id="4" name="Text Placeholder 5">
            <a:extLst>
              <a:ext uri="{FF2B5EF4-FFF2-40B4-BE49-F238E27FC236}">
                <a16:creationId xmlns:a16="http://schemas.microsoft.com/office/drawing/2014/main" id="{87082196-F863-B7FD-79C7-04C97EF61BDB}"/>
              </a:ext>
            </a:extLst>
          </p:cNvPr>
          <p:cNvSpPr txBox="1">
            <a:spLocks/>
          </p:cNvSpPr>
          <p:nvPr/>
        </p:nvSpPr>
        <p:spPr>
          <a:xfrm>
            <a:off x="344870" y="742374"/>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Input (A)</a:t>
            </a:r>
          </a:p>
        </p:txBody>
      </p:sp>
      <p:cxnSp>
        <p:nvCxnSpPr>
          <p:cNvPr id="7" name="Straight Connector 6">
            <a:extLst>
              <a:ext uri="{FF2B5EF4-FFF2-40B4-BE49-F238E27FC236}">
                <a16:creationId xmlns:a16="http://schemas.microsoft.com/office/drawing/2014/main" id="{C47B82A3-70EA-5D25-2D27-84DEA2569C0A}"/>
              </a:ext>
            </a:extLst>
          </p:cNvPr>
          <p:cNvCxnSpPr/>
          <p:nvPr/>
        </p:nvCxnSpPr>
        <p:spPr>
          <a:xfrm>
            <a:off x="363446" y="1208633"/>
            <a:ext cx="8417108" cy="0"/>
          </a:xfrm>
          <a:prstGeom prst="line">
            <a:avLst/>
          </a:prstGeom>
        </p:spPr>
        <p:style>
          <a:lnRef idx="1">
            <a:schemeClr val="accent6"/>
          </a:lnRef>
          <a:fillRef idx="0">
            <a:schemeClr val="accent6"/>
          </a:fillRef>
          <a:effectRef idx="0">
            <a:schemeClr val="accent6"/>
          </a:effectRef>
          <a:fontRef idx="minor">
            <a:schemeClr val="tx1"/>
          </a:fontRef>
        </p:style>
      </p:cxnSp>
      <p:sp>
        <p:nvSpPr>
          <p:cNvPr id="10" name="Text Placeholder 5">
            <a:extLst>
              <a:ext uri="{FF2B5EF4-FFF2-40B4-BE49-F238E27FC236}">
                <a16:creationId xmlns:a16="http://schemas.microsoft.com/office/drawing/2014/main" id="{F24F64C8-B499-59D1-FBC1-B9E08833044D}"/>
              </a:ext>
            </a:extLst>
          </p:cNvPr>
          <p:cNvSpPr txBox="1">
            <a:spLocks/>
          </p:cNvSpPr>
          <p:nvPr/>
        </p:nvSpPr>
        <p:spPr>
          <a:xfrm>
            <a:off x="3864424" y="742374"/>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Output (B)</a:t>
            </a:r>
          </a:p>
        </p:txBody>
      </p:sp>
      <p:sp>
        <p:nvSpPr>
          <p:cNvPr id="11" name="Text Placeholder 5">
            <a:extLst>
              <a:ext uri="{FF2B5EF4-FFF2-40B4-BE49-F238E27FC236}">
                <a16:creationId xmlns:a16="http://schemas.microsoft.com/office/drawing/2014/main" id="{A0712191-D9FA-57B5-08A9-FAFE77EB204B}"/>
              </a:ext>
            </a:extLst>
          </p:cNvPr>
          <p:cNvSpPr txBox="1">
            <a:spLocks/>
          </p:cNvSpPr>
          <p:nvPr/>
        </p:nvSpPr>
        <p:spPr>
          <a:xfrm>
            <a:off x="6369095" y="742374"/>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Application</a:t>
            </a:r>
          </a:p>
        </p:txBody>
      </p:sp>
      <p:cxnSp>
        <p:nvCxnSpPr>
          <p:cNvPr id="12" name="Straight Connector 11">
            <a:extLst>
              <a:ext uri="{FF2B5EF4-FFF2-40B4-BE49-F238E27FC236}">
                <a16:creationId xmlns:a16="http://schemas.microsoft.com/office/drawing/2014/main" id="{9B622B25-94F0-32A6-46DA-B199666E2CBC}"/>
              </a:ext>
            </a:extLst>
          </p:cNvPr>
          <p:cNvCxnSpPr>
            <a:cxnSpLocks/>
          </p:cNvCxnSpPr>
          <p:nvPr/>
        </p:nvCxnSpPr>
        <p:spPr>
          <a:xfrm>
            <a:off x="5943600" y="827633"/>
            <a:ext cx="0" cy="4007655"/>
          </a:xfrm>
          <a:prstGeom prst="line">
            <a:avLst/>
          </a:prstGeom>
        </p:spPr>
        <p:style>
          <a:lnRef idx="1">
            <a:schemeClr val="accent6"/>
          </a:lnRef>
          <a:fillRef idx="0">
            <a:schemeClr val="accent6"/>
          </a:fillRef>
          <a:effectRef idx="0">
            <a:schemeClr val="accent6"/>
          </a:effectRef>
          <a:fontRef idx="minor">
            <a:schemeClr val="tx1"/>
          </a:fontRef>
        </p:style>
      </p:cxnSp>
      <p:sp>
        <p:nvSpPr>
          <p:cNvPr id="15" name="Text Placeholder 5">
            <a:extLst>
              <a:ext uri="{FF2B5EF4-FFF2-40B4-BE49-F238E27FC236}">
                <a16:creationId xmlns:a16="http://schemas.microsoft.com/office/drawing/2014/main" id="{0C8C602A-F83D-5CF7-D2DA-4426BCCD84E0}"/>
              </a:ext>
            </a:extLst>
          </p:cNvPr>
          <p:cNvSpPr txBox="1">
            <a:spLocks/>
          </p:cNvSpPr>
          <p:nvPr/>
        </p:nvSpPr>
        <p:spPr>
          <a:xfrm>
            <a:off x="457200" y="1359408"/>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email</a:t>
            </a:r>
          </a:p>
        </p:txBody>
      </p:sp>
      <p:sp>
        <p:nvSpPr>
          <p:cNvPr id="16" name="Text Placeholder 5">
            <a:extLst>
              <a:ext uri="{FF2B5EF4-FFF2-40B4-BE49-F238E27FC236}">
                <a16:creationId xmlns:a16="http://schemas.microsoft.com/office/drawing/2014/main" id="{17C26A89-46CE-B536-038E-7FD854617052}"/>
              </a:ext>
            </a:extLst>
          </p:cNvPr>
          <p:cNvSpPr txBox="1">
            <a:spLocks/>
          </p:cNvSpPr>
          <p:nvPr/>
        </p:nvSpPr>
        <p:spPr>
          <a:xfrm>
            <a:off x="3827254" y="1359408"/>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Spam? (0/1)</a:t>
            </a:r>
          </a:p>
        </p:txBody>
      </p:sp>
      <p:sp>
        <p:nvSpPr>
          <p:cNvPr id="18" name="Text Placeholder 5">
            <a:extLst>
              <a:ext uri="{FF2B5EF4-FFF2-40B4-BE49-F238E27FC236}">
                <a16:creationId xmlns:a16="http://schemas.microsoft.com/office/drawing/2014/main" id="{7CC06FD5-B619-C70E-6DA6-E2082DD9901B}"/>
              </a:ext>
            </a:extLst>
          </p:cNvPr>
          <p:cNvSpPr txBox="1">
            <a:spLocks/>
          </p:cNvSpPr>
          <p:nvPr/>
        </p:nvSpPr>
        <p:spPr>
          <a:xfrm>
            <a:off x="457200" y="1931837"/>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audio</a:t>
            </a:r>
          </a:p>
        </p:txBody>
      </p:sp>
      <p:sp>
        <p:nvSpPr>
          <p:cNvPr id="19" name="Text Placeholder 5">
            <a:extLst>
              <a:ext uri="{FF2B5EF4-FFF2-40B4-BE49-F238E27FC236}">
                <a16:creationId xmlns:a16="http://schemas.microsoft.com/office/drawing/2014/main" id="{A877D975-ECF0-D9C3-2AEE-A0A9D0ACE91D}"/>
              </a:ext>
            </a:extLst>
          </p:cNvPr>
          <p:cNvSpPr txBox="1">
            <a:spLocks/>
          </p:cNvSpPr>
          <p:nvPr/>
        </p:nvSpPr>
        <p:spPr>
          <a:xfrm>
            <a:off x="3827253" y="1931837"/>
            <a:ext cx="1719953"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Text transcript</a:t>
            </a:r>
          </a:p>
        </p:txBody>
      </p:sp>
      <p:sp>
        <p:nvSpPr>
          <p:cNvPr id="21" name="Text Placeholder 5">
            <a:extLst>
              <a:ext uri="{FF2B5EF4-FFF2-40B4-BE49-F238E27FC236}">
                <a16:creationId xmlns:a16="http://schemas.microsoft.com/office/drawing/2014/main" id="{EAE22437-3440-D463-3D7A-F08324585E2B}"/>
              </a:ext>
            </a:extLst>
          </p:cNvPr>
          <p:cNvSpPr txBox="1">
            <a:spLocks/>
          </p:cNvSpPr>
          <p:nvPr/>
        </p:nvSpPr>
        <p:spPr>
          <a:xfrm>
            <a:off x="457200" y="2534003"/>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English</a:t>
            </a:r>
          </a:p>
        </p:txBody>
      </p:sp>
      <p:sp>
        <p:nvSpPr>
          <p:cNvPr id="22" name="Text Placeholder 5">
            <a:extLst>
              <a:ext uri="{FF2B5EF4-FFF2-40B4-BE49-F238E27FC236}">
                <a16:creationId xmlns:a16="http://schemas.microsoft.com/office/drawing/2014/main" id="{67E227DA-82A7-ADA1-0175-C484A90C50FD}"/>
              </a:ext>
            </a:extLst>
          </p:cNvPr>
          <p:cNvSpPr txBox="1">
            <a:spLocks/>
          </p:cNvSpPr>
          <p:nvPr/>
        </p:nvSpPr>
        <p:spPr>
          <a:xfrm>
            <a:off x="3827254" y="2534003"/>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Spanish</a:t>
            </a:r>
          </a:p>
        </p:txBody>
      </p:sp>
      <p:sp>
        <p:nvSpPr>
          <p:cNvPr id="24" name="Text Placeholder 5">
            <a:extLst>
              <a:ext uri="{FF2B5EF4-FFF2-40B4-BE49-F238E27FC236}">
                <a16:creationId xmlns:a16="http://schemas.microsoft.com/office/drawing/2014/main" id="{C7F208D6-763B-2BDD-3264-7C29614C4573}"/>
              </a:ext>
            </a:extLst>
          </p:cNvPr>
          <p:cNvSpPr txBox="1">
            <a:spLocks/>
          </p:cNvSpPr>
          <p:nvPr/>
        </p:nvSpPr>
        <p:spPr>
          <a:xfrm>
            <a:off x="457200" y="3113867"/>
            <a:ext cx="1981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Ad, user info</a:t>
            </a:r>
          </a:p>
        </p:txBody>
      </p:sp>
      <p:sp>
        <p:nvSpPr>
          <p:cNvPr id="26" name="Text Placeholder 5">
            <a:extLst>
              <a:ext uri="{FF2B5EF4-FFF2-40B4-BE49-F238E27FC236}">
                <a16:creationId xmlns:a16="http://schemas.microsoft.com/office/drawing/2014/main" id="{5B66C3FC-E878-45EC-8EF1-8684737F75FF}"/>
              </a:ext>
            </a:extLst>
          </p:cNvPr>
          <p:cNvSpPr txBox="1">
            <a:spLocks/>
          </p:cNvSpPr>
          <p:nvPr/>
        </p:nvSpPr>
        <p:spPr>
          <a:xfrm>
            <a:off x="3827254" y="3113867"/>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Click? (0/1)</a:t>
            </a:r>
          </a:p>
        </p:txBody>
      </p:sp>
      <p:sp>
        <p:nvSpPr>
          <p:cNvPr id="28" name="Text Placeholder 5">
            <a:extLst>
              <a:ext uri="{FF2B5EF4-FFF2-40B4-BE49-F238E27FC236}">
                <a16:creationId xmlns:a16="http://schemas.microsoft.com/office/drawing/2014/main" id="{B522ED1D-639F-BBE4-C336-3D54E017CE85}"/>
              </a:ext>
            </a:extLst>
          </p:cNvPr>
          <p:cNvSpPr txBox="1">
            <a:spLocks/>
          </p:cNvSpPr>
          <p:nvPr/>
        </p:nvSpPr>
        <p:spPr>
          <a:xfrm>
            <a:off x="457200" y="3799202"/>
            <a:ext cx="1981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Image, radar info</a:t>
            </a:r>
          </a:p>
        </p:txBody>
      </p:sp>
      <p:sp>
        <p:nvSpPr>
          <p:cNvPr id="29" name="Text Placeholder 5">
            <a:extLst>
              <a:ext uri="{FF2B5EF4-FFF2-40B4-BE49-F238E27FC236}">
                <a16:creationId xmlns:a16="http://schemas.microsoft.com/office/drawing/2014/main" id="{A5824CC8-CDA4-E38D-7A4B-9F3D3A3EFFEF}"/>
              </a:ext>
            </a:extLst>
          </p:cNvPr>
          <p:cNvSpPr txBox="1">
            <a:spLocks/>
          </p:cNvSpPr>
          <p:nvPr/>
        </p:nvSpPr>
        <p:spPr>
          <a:xfrm>
            <a:off x="3827254" y="3799202"/>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Position of other cars</a:t>
            </a:r>
          </a:p>
        </p:txBody>
      </p:sp>
      <p:sp>
        <p:nvSpPr>
          <p:cNvPr id="31" name="Text Placeholder 5">
            <a:extLst>
              <a:ext uri="{FF2B5EF4-FFF2-40B4-BE49-F238E27FC236}">
                <a16:creationId xmlns:a16="http://schemas.microsoft.com/office/drawing/2014/main" id="{AE3DFEDE-FB65-CEB9-D32C-A5A4D0D0A4F0}"/>
              </a:ext>
            </a:extLst>
          </p:cNvPr>
          <p:cNvSpPr txBox="1">
            <a:spLocks/>
          </p:cNvSpPr>
          <p:nvPr/>
        </p:nvSpPr>
        <p:spPr>
          <a:xfrm>
            <a:off x="457200" y="4422277"/>
            <a:ext cx="1981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Image of product</a:t>
            </a:r>
          </a:p>
        </p:txBody>
      </p:sp>
      <p:sp>
        <p:nvSpPr>
          <p:cNvPr id="32" name="Text Placeholder 5">
            <a:extLst>
              <a:ext uri="{FF2B5EF4-FFF2-40B4-BE49-F238E27FC236}">
                <a16:creationId xmlns:a16="http://schemas.microsoft.com/office/drawing/2014/main" id="{743E239E-9676-9C5D-2DEA-B4F8679F18EA}"/>
              </a:ext>
            </a:extLst>
          </p:cNvPr>
          <p:cNvSpPr txBox="1">
            <a:spLocks/>
          </p:cNvSpPr>
          <p:nvPr/>
        </p:nvSpPr>
        <p:spPr>
          <a:xfrm>
            <a:off x="3827254" y="4422277"/>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Defect?</a:t>
            </a:r>
          </a:p>
        </p:txBody>
      </p:sp>
    </p:spTree>
    <p:extLst>
      <p:ext uri="{BB962C8B-B14F-4D97-AF65-F5344CB8AC3E}">
        <p14:creationId xmlns:p14="http://schemas.microsoft.com/office/powerpoint/2010/main" val="25143061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Supervised learning</a:t>
            </a:r>
          </a:p>
        </p:txBody>
      </p:sp>
      <p:sp>
        <p:nvSpPr>
          <p:cNvPr id="4" name="Text Placeholder 5">
            <a:extLst>
              <a:ext uri="{FF2B5EF4-FFF2-40B4-BE49-F238E27FC236}">
                <a16:creationId xmlns:a16="http://schemas.microsoft.com/office/drawing/2014/main" id="{87082196-F863-B7FD-79C7-04C97EF61BDB}"/>
              </a:ext>
            </a:extLst>
          </p:cNvPr>
          <p:cNvSpPr txBox="1">
            <a:spLocks/>
          </p:cNvSpPr>
          <p:nvPr/>
        </p:nvSpPr>
        <p:spPr>
          <a:xfrm>
            <a:off x="344870" y="742374"/>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Input (A)</a:t>
            </a:r>
          </a:p>
        </p:txBody>
      </p:sp>
      <p:cxnSp>
        <p:nvCxnSpPr>
          <p:cNvPr id="7" name="Straight Connector 6">
            <a:extLst>
              <a:ext uri="{FF2B5EF4-FFF2-40B4-BE49-F238E27FC236}">
                <a16:creationId xmlns:a16="http://schemas.microsoft.com/office/drawing/2014/main" id="{C47B82A3-70EA-5D25-2D27-84DEA2569C0A}"/>
              </a:ext>
            </a:extLst>
          </p:cNvPr>
          <p:cNvCxnSpPr/>
          <p:nvPr/>
        </p:nvCxnSpPr>
        <p:spPr>
          <a:xfrm>
            <a:off x="363446" y="1208633"/>
            <a:ext cx="8417108" cy="0"/>
          </a:xfrm>
          <a:prstGeom prst="line">
            <a:avLst/>
          </a:prstGeom>
        </p:spPr>
        <p:style>
          <a:lnRef idx="1">
            <a:schemeClr val="accent6"/>
          </a:lnRef>
          <a:fillRef idx="0">
            <a:schemeClr val="accent6"/>
          </a:fillRef>
          <a:effectRef idx="0">
            <a:schemeClr val="accent6"/>
          </a:effectRef>
          <a:fontRef idx="minor">
            <a:schemeClr val="tx1"/>
          </a:fontRef>
        </p:style>
      </p:cxnSp>
      <p:sp>
        <p:nvSpPr>
          <p:cNvPr id="10" name="Text Placeholder 5">
            <a:extLst>
              <a:ext uri="{FF2B5EF4-FFF2-40B4-BE49-F238E27FC236}">
                <a16:creationId xmlns:a16="http://schemas.microsoft.com/office/drawing/2014/main" id="{F24F64C8-B499-59D1-FBC1-B9E08833044D}"/>
              </a:ext>
            </a:extLst>
          </p:cNvPr>
          <p:cNvSpPr txBox="1">
            <a:spLocks/>
          </p:cNvSpPr>
          <p:nvPr/>
        </p:nvSpPr>
        <p:spPr>
          <a:xfrm>
            <a:off x="3864424" y="742374"/>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Output (B)</a:t>
            </a:r>
          </a:p>
        </p:txBody>
      </p:sp>
      <p:sp>
        <p:nvSpPr>
          <p:cNvPr id="11" name="Text Placeholder 5">
            <a:extLst>
              <a:ext uri="{FF2B5EF4-FFF2-40B4-BE49-F238E27FC236}">
                <a16:creationId xmlns:a16="http://schemas.microsoft.com/office/drawing/2014/main" id="{A0712191-D9FA-57B5-08A9-FAFE77EB204B}"/>
              </a:ext>
            </a:extLst>
          </p:cNvPr>
          <p:cNvSpPr txBox="1">
            <a:spLocks/>
          </p:cNvSpPr>
          <p:nvPr/>
        </p:nvSpPr>
        <p:spPr>
          <a:xfrm>
            <a:off x="6369095" y="742374"/>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Application</a:t>
            </a:r>
          </a:p>
        </p:txBody>
      </p:sp>
      <p:cxnSp>
        <p:nvCxnSpPr>
          <p:cNvPr id="12" name="Straight Connector 11">
            <a:extLst>
              <a:ext uri="{FF2B5EF4-FFF2-40B4-BE49-F238E27FC236}">
                <a16:creationId xmlns:a16="http://schemas.microsoft.com/office/drawing/2014/main" id="{9B622B25-94F0-32A6-46DA-B199666E2CBC}"/>
              </a:ext>
            </a:extLst>
          </p:cNvPr>
          <p:cNvCxnSpPr>
            <a:cxnSpLocks/>
          </p:cNvCxnSpPr>
          <p:nvPr/>
        </p:nvCxnSpPr>
        <p:spPr>
          <a:xfrm>
            <a:off x="5943600" y="827633"/>
            <a:ext cx="0" cy="4007655"/>
          </a:xfrm>
          <a:prstGeom prst="line">
            <a:avLst/>
          </a:prstGeom>
        </p:spPr>
        <p:style>
          <a:lnRef idx="1">
            <a:schemeClr val="accent6"/>
          </a:lnRef>
          <a:fillRef idx="0">
            <a:schemeClr val="accent6"/>
          </a:fillRef>
          <a:effectRef idx="0">
            <a:schemeClr val="accent6"/>
          </a:effectRef>
          <a:fontRef idx="minor">
            <a:schemeClr val="tx1"/>
          </a:fontRef>
        </p:style>
      </p:cxnSp>
      <p:sp>
        <p:nvSpPr>
          <p:cNvPr id="15" name="Text Placeholder 5">
            <a:extLst>
              <a:ext uri="{FF2B5EF4-FFF2-40B4-BE49-F238E27FC236}">
                <a16:creationId xmlns:a16="http://schemas.microsoft.com/office/drawing/2014/main" id="{0C8C602A-F83D-5CF7-D2DA-4426BCCD84E0}"/>
              </a:ext>
            </a:extLst>
          </p:cNvPr>
          <p:cNvSpPr txBox="1">
            <a:spLocks/>
          </p:cNvSpPr>
          <p:nvPr/>
        </p:nvSpPr>
        <p:spPr>
          <a:xfrm>
            <a:off x="457200" y="1359408"/>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email</a:t>
            </a:r>
          </a:p>
        </p:txBody>
      </p:sp>
      <p:sp>
        <p:nvSpPr>
          <p:cNvPr id="16" name="Text Placeholder 5">
            <a:extLst>
              <a:ext uri="{FF2B5EF4-FFF2-40B4-BE49-F238E27FC236}">
                <a16:creationId xmlns:a16="http://schemas.microsoft.com/office/drawing/2014/main" id="{17C26A89-46CE-B536-038E-7FD854617052}"/>
              </a:ext>
            </a:extLst>
          </p:cNvPr>
          <p:cNvSpPr txBox="1">
            <a:spLocks/>
          </p:cNvSpPr>
          <p:nvPr/>
        </p:nvSpPr>
        <p:spPr>
          <a:xfrm>
            <a:off x="3827254" y="1359408"/>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Spam? (0/1)</a:t>
            </a:r>
          </a:p>
        </p:txBody>
      </p:sp>
      <p:sp>
        <p:nvSpPr>
          <p:cNvPr id="17" name="Text Placeholder 5">
            <a:extLst>
              <a:ext uri="{FF2B5EF4-FFF2-40B4-BE49-F238E27FC236}">
                <a16:creationId xmlns:a16="http://schemas.microsoft.com/office/drawing/2014/main" id="{480FF565-7DBE-CB3F-2FC1-E197CE219C72}"/>
              </a:ext>
            </a:extLst>
          </p:cNvPr>
          <p:cNvSpPr txBox="1">
            <a:spLocks/>
          </p:cNvSpPr>
          <p:nvPr/>
        </p:nvSpPr>
        <p:spPr>
          <a:xfrm>
            <a:off x="6400800" y="1359408"/>
            <a:ext cx="1942981"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Spam Filtering</a:t>
            </a:r>
          </a:p>
        </p:txBody>
      </p:sp>
      <p:sp>
        <p:nvSpPr>
          <p:cNvPr id="18" name="Text Placeholder 5">
            <a:extLst>
              <a:ext uri="{FF2B5EF4-FFF2-40B4-BE49-F238E27FC236}">
                <a16:creationId xmlns:a16="http://schemas.microsoft.com/office/drawing/2014/main" id="{7CC06FD5-B619-C70E-6DA6-E2082DD9901B}"/>
              </a:ext>
            </a:extLst>
          </p:cNvPr>
          <p:cNvSpPr txBox="1">
            <a:spLocks/>
          </p:cNvSpPr>
          <p:nvPr/>
        </p:nvSpPr>
        <p:spPr>
          <a:xfrm>
            <a:off x="457200" y="1931837"/>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audio</a:t>
            </a:r>
          </a:p>
        </p:txBody>
      </p:sp>
      <p:sp>
        <p:nvSpPr>
          <p:cNvPr id="19" name="Text Placeholder 5">
            <a:extLst>
              <a:ext uri="{FF2B5EF4-FFF2-40B4-BE49-F238E27FC236}">
                <a16:creationId xmlns:a16="http://schemas.microsoft.com/office/drawing/2014/main" id="{A877D975-ECF0-D9C3-2AEE-A0A9D0ACE91D}"/>
              </a:ext>
            </a:extLst>
          </p:cNvPr>
          <p:cNvSpPr txBox="1">
            <a:spLocks/>
          </p:cNvSpPr>
          <p:nvPr/>
        </p:nvSpPr>
        <p:spPr>
          <a:xfrm>
            <a:off x="3827253" y="1931837"/>
            <a:ext cx="1719953"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Text transcript</a:t>
            </a:r>
          </a:p>
        </p:txBody>
      </p:sp>
      <p:sp>
        <p:nvSpPr>
          <p:cNvPr id="21" name="Text Placeholder 5">
            <a:extLst>
              <a:ext uri="{FF2B5EF4-FFF2-40B4-BE49-F238E27FC236}">
                <a16:creationId xmlns:a16="http://schemas.microsoft.com/office/drawing/2014/main" id="{EAE22437-3440-D463-3D7A-F08324585E2B}"/>
              </a:ext>
            </a:extLst>
          </p:cNvPr>
          <p:cNvSpPr txBox="1">
            <a:spLocks/>
          </p:cNvSpPr>
          <p:nvPr/>
        </p:nvSpPr>
        <p:spPr>
          <a:xfrm>
            <a:off x="457200" y="2534003"/>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English</a:t>
            </a:r>
          </a:p>
        </p:txBody>
      </p:sp>
      <p:sp>
        <p:nvSpPr>
          <p:cNvPr id="22" name="Text Placeholder 5">
            <a:extLst>
              <a:ext uri="{FF2B5EF4-FFF2-40B4-BE49-F238E27FC236}">
                <a16:creationId xmlns:a16="http://schemas.microsoft.com/office/drawing/2014/main" id="{67E227DA-82A7-ADA1-0175-C484A90C50FD}"/>
              </a:ext>
            </a:extLst>
          </p:cNvPr>
          <p:cNvSpPr txBox="1">
            <a:spLocks/>
          </p:cNvSpPr>
          <p:nvPr/>
        </p:nvSpPr>
        <p:spPr>
          <a:xfrm>
            <a:off x="3827254" y="2534003"/>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Spanish</a:t>
            </a:r>
          </a:p>
        </p:txBody>
      </p:sp>
      <p:sp>
        <p:nvSpPr>
          <p:cNvPr id="24" name="Text Placeholder 5">
            <a:extLst>
              <a:ext uri="{FF2B5EF4-FFF2-40B4-BE49-F238E27FC236}">
                <a16:creationId xmlns:a16="http://schemas.microsoft.com/office/drawing/2014/main" id="{C7F208D6-763B-2BDD-3264-7C29614C4573}"/>
              </a:ext>
            </a:extLst>
          </p:cNvPr>
          <p:cNvSpPr txBox="1">
            <a:spLocks/>
          </p:cNvSpPr>
          <p:nvPr/>
        </p:nvSpPr>
        <p:spPr>
          <a:xfrm>
            <a:off x="457200" y="3113867"/>
            <a:ext cx="1981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Ad, user info</a:t>
            </a:r>
          </a:p>
        </p:txBody>
      </p:sp>
      <p:sp>
        <p:nvSpPr>
          <p:cNvPr id="26" name="Text Placeholder 5">
            <a:extLst>
              <a:ext uri="{FF2B5EF4-FFF2-40B4-BE49-F238E27FC236}">
                <a16:creationId xmlns:a16="http://schemas.microsoft.com/office/drawing/2014/main" id="{5B66C3FC-E878-45EC-8EF1-8684737F75FF}"/>
              </a:ext>
            </a:extLst>
          </p:cNvPr>
          <p:cNvSpPr txBox="1">
            <a:spLocks/>
          </p:cNvSpPr>
          <p:nvPr/>
        </p:nvSpPr>
        <p:spPr>
          <a:xfrm>
            <a:off x="3827254" y="3113867"/>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Click? (0/1)</a:t>
            </a:r>
          </a:p>
        </p:txBody>
      </p:sp>
      <p:sp>
        <p:nvSpPr>
          <p:cNvPr id="28" name="Text Placeholder 5">
            <a:extLst>
              <a:ext uri="{FF2B5EF4-FFF2-40B4-BE49-F238E27FC236}">
                <a16:creationId xmlns:a16="http://schemas.microsoft.com/office/drawing/2014/main" id="{B522ED1D-639F-BBE4-C336-3D54E017CE85}"/>
              </a:ext>
            </a:extLst>
          </p:cNvPr>
          <p:cNvSpPr txBox="1">
            <a:spLocks/>
          </p:cNvSpPr>
          <p:nvPr/>
        </p:nvSpPr>
        <p:spPr>
          <a:xfrm>
            <a:off x="457200" y="3799202"/>
            <a:ext cx="1981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Image, radar info</a:t>
            </a:r>
          </a:p>
        </p:txBody>
      </p:sp>
      <p:sp>
        <p:nvSpPr>
          <p:cNvPr id="29" name="Text Placeholder 5">
            <a:extLst>
              <a:ext uri="{FF2B5EF4-FFF2-40B4-BE49-F238E27FC236}">
                <a16:creationId xmlns:a16="http://schemas.microsoft.com/office/drawing/2014/main" id="{A5824CC8-CDA4-E38D-7A4B-9F3D3A3EFFEF}"/>
              </a:ext>
            </a:extLst>
          </p:cNvPr>
          <p:cNvSpPr txBox="1">
            <a:spLocks/>
          </p:cNvSpPr>
          <p:nvPr/>
        </p:nvSpPr>
        <p:spPr>
          <a:xfrm>
            <a:off x="3827254" y="3799202"/>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Position of other cars</a:t>
            </a:r>
          </a:p>
        </p:txBody>
      </p:sp>
      <p:sp>
        <p:nvSpPr>
          <p:cNvPr id="31" name="Text Placeholder 5">
            <a:extLst>
              <a:ext uri="{FF2B5EF4-FFF2-40B4-BE49-F238E27FC236}">
                <a16:creationId xmlns:a16="http://schemas.microsoft.com/office/drawing/2014/main" id="{AE3DFEDE-FB65-CEB9-D32C-A5A4D0D0A4F0}"/>
              </a:ext>
            </a:extLst>
          </p:cNvPr>
          <p:cNvSpPr txBox="1">
            <a:spLocks/>
          </p:cNvSpPr>
          <p:nvPr/>
        </p:nvSpPr>
        <p:spPr>
          <a:xfrm>
            <a:off x="457200" y="4422277"/>
            <a:ext cx="1981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Image of product</a:t>
            </a:r>
          </a:p>
        </p:txBody>
      </p:sp>
      <p:sp>
        <p:nvSpPr>
          <p:cNvPr id="32" name="Text Placeholder 5">
            <a:extLst>
              <a:ext uri="{FF2B5EF4-FFF2-40B4-BE49-F238E27FC236}">
                <a16:creationId xmlns:a16="http://schemas.microsoft.com/office/drawing/2014/main" id="{743E239E-9676-9C5D-2DEA-B4F8679F18EA}"/>
              </a:ext>
            </a:extLst>
          </p:cNvPr>
          <p:cNvSpPr txBox="1">
            <a:spLocks/>
          </p:cNvSpPr>
          <p:nvPr/>
        </p:nvSpPr>
        <p:spPr>
          <a:xfrm>
            <a:off x="3827254" y="4422277"/>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Defect?</a:t>
            </a:r>
          </a:p>
        </p:txBody>
      </p:sp>
      <p:cxnSp>
        <p:nvCxnSpPr>
          <p:cNvPr id="36" name="Straight Arrow Connector 35">
            <a:extLst>
              <a:ext uri="{FF2B5EF4-FFF2-40B4-BE49-F238E27FC236}">
                <a16:creationId xmlns:a16="http://schemas.microsoft.com/office/drawing/2014/main" id="{B1740430-B926-AEA0-0950-13E2CD87E894}"/>
              </a:ext>
            </a:extLst>
          </p:cNvPr>
          <p:cNvCxnSpPr/>
          <p:nvPr/>
        </p:nvCxnSpPr>
        <p:spPr>
          <a:xfrm>
            <a:off x="1447800" y="1581150"/>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6624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Supervised learning</a:t>
            </a:r>
          </a:p>
        </p:txBody>
      </p:sp>
      <p:sp>
        <p:nvSpPr>
          <p:cNvPr id="4" name="Text Placeholder 5">
            <a:extLst>
              <a:ext uri="{FF2B5EF4-FFF2-40B4-BE49-F238E27FC236}">
                <a16:creationId xmlns:a16="http://schemas.microsoft.com/office/drawing/2014/main" id="{87082196-F863-B7FD-79C7-04C97EF61BDB}"/>
              </a:ext>
            </a:extLst>
          </p:cNvPr>
          <p:cNvSpPr txBox="1">
            <a:spLocks/>
          </p:cNvSpPr>
          <p:nvPr/>
        </p:nvSpPr>
        <p:spPr>
          <a:xfrm>
            <a:off x="344870" y="742374"/>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Input (A)</a:t>
            </a:r>
          </a:p>
        </p:txBody>
      </p:sp>
      <p:cxnSp>
        <p:nvCxnSpPr>
          <p:cNvPr id="7" name="Straight Connector 6">
            <a:extLst>
              <a:ext uri="{FF2B5EF4-FFF2-40B4-BE49-F238E27FC236}">
                <a16:creationId xmlns:a16="http://schemas.microsoft.com/office/drawing/2014/main" id="{C47B82A3-70EA-5D25-2D27-84DEA2569C0A}"/>
              </a:ext>
            </a:extLst>
          </p:cNvPr>
          <p:cNvCxnSpPr/>
          <p:nvPr/>
        </p:nvCxnSpPr>
        <p:spPr>
          <a:xfrm>
            <a:off x="363446" y="1208633"/>
            <a:ext cx="8417108" cy="0"/>
          </a:xfrm>
          <a:prstGeom prst="line">
            <a:avLst/>
          </a:prstGeom>
        </p:spPr>
        <p:style>
          <a:lnRef idx="1">
            <a:schemeClr val="accent6"/>
          </a:lnRef>
          <a:fillRef idx="0">
            <a:schemeClr val="accent6"/>
          </a:fillRef>
          <a:effectRef idx="0">
            <a:schemeClr val="accent6"/>
          </a:effectRef>
          <a:fontRef idx="minor">
            <a:schemeClr val="tx1"/>
          </a:fontRef>
        </p:style>
      </p:cxnSp>
      <p:sp>
        <p:nvSpPr>
          <p:cNvPr id="10" name="Text Placeholder 5">
            <a:extLst>
              <a:ext uri="{FF2B5EF4-FFF2-40B4-BE49-F238E27FC236}">
                <a16:creationId xmlns:a16="http://schemas.microsoft.com/office/drawing/2014/main" id="{F24F64C8-B499-59D1-FBC1-B9E08833044D}"/>
              </a:ext>
            </a:extLst>
          </p:cNvPr>
          <p:cNvSpPr txBox="1">
            <a:spLocks/>
          </p:cNvSpPr>
          <p:nvPr/>
        </p:nvSpPr>
        <p:spPr>
          <a:xfrm>
            <a:off x="3864424" y="742374"/>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Output (B)</a:t>
            </a:r>
          </a:p>
        </p:txBody>
      </p:sp>
      <p:sp>
        <p:nvSpPr>
          <p:cNvPr id="11" name="Text Placeholder 5">
            <a:extLst>
              <a:ext uri="{FF2B5EF4-FFF2-40B4-BE49-F238E27FC236}">
                <a16:creationId xmlns:a16="http://schemas.microsoft.com/office/drawing/2014/main" id="{A0712191-D9FA-57B5-08A9-FAFE77EB204B}"/>
              </a:ext>
            </a:extLst>
          </p:cNvPr>
          <p:cNvSpPr txBox="1">
            <a:spLocks/>
          </p:cNvSpPr>
          <p:nvPr/>
        </p:nvSpPr>
        <p:spPr>
          <a:xfrm>
            <a:off x="6369095" y="742374"/>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Application</a:t>
            </a:r>
          </a:p>
        </p:txBody>
      </p:sp>
      <p:cxnSp>
        <p:nvCxnSpPr>
          <p:cNvPr id="12" name="Straight Connector 11">
            <a:extLst>
              <a:ext uri="{FF2B5EF4-FFF2-40B4-BE49-F238E27FC236}">
                <a16:creationId xmlns:a16="http://schemas.microsoft.com/office/drawing/2014/main" id="{9B622B25-94F0-32A6-46DA-B199666E2CBC}"/>
              </a:ext>
            </a:extLst>
          </p:cNvPr>
          <p:cNvCxnSpPr>
            <a:cxnSpLocks/>
          </p:cNvCxnSpPr>
          <p:nvPr/>
        </p:nvCxnSpPr>
        <p:spPr>
          <a:xfrm>
            <a:off x="5943600" y="827633"/>
            <a:ext cx="0" cy="4007655"/>
          </a:xfrm>
          <a:prstGeom prst="line">
            <a:avLst/>
          </a:prstGeom>
        </p:spPr>
        <p:style>
          <a:lnRef idx="1">
            <a:schemeClr val="accent6"/>
          </a:lnRef>
          <a:fillRef idx="0">
            <a:schemeClr val="accent6"/>
          </a:fillRef>
          <a:effectRef idx="0">
            <a:schemeClr val="accent6"/>
          </a:effectRef>
          <a:fontRef idx="minor">
            <a:schemeClr val="tx1"/>
          </a:fontRef>
        </p:style>
      </p:cxnSp>
      <p:sp>
        <p:nvSpPr>
          <p:cNvPr id="15" name="Text Placeholder 5">
            <a:extLst>
              <a:ext uri="{FF2B5EF4-FFF2-40B4-BE49-F238E27FC236}">
                <a16:creationId xmlns:a16="http://schemas.microsoft.com/office/drawing/2014/main" id="{0C8C602A-F83D-5CF7-D2DA-4426BCCD84E0}"/>
              </a:ext>
            </a:extLst>
          </p:cNvPr>
          <p:cNvSpPr txBox="1">
            <a:spLocks/>
          </p:cNvSpPr>
          <p:nvPr/>
        </p:nvSpPr>
        <p:spPr>
          <a:xfrm>
            <a:off x="457200" y="1359408"/>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email</a:t>
            </a:r>
          </a:p>
        </p:txBody>
      </p:sp>
      <p:sp>
        <p:nvSpPr>
          <p:cNvPr id="16" name="Text Placeholder 5">
            <a:extLst>
              <a:ext uri="{FF2B5EF4-FFF2-40B4-BE49-F238E27FC236}">
                <a16:creationId xmlns:a16="http://schemas.microsoft.com/office/drawing/2014/main" id="{17C26A89-46CE-B536-038E-7FD854617052}"/>
              </a:ext>
            </a:extLst>
          </p:cNvPr>
          <p:cNvSpPr txBox="1">
            <a:spLocks/>
          </p:cNvSpPr>
          <p:nvPr/>
        </p:nvSpPr>
        <p:spPr>
          <a:xfrm>
            <a:off x="3827254" y="1359408"/>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Spam? (0/1)</a:t>
            </a:r>
          </a:p>
        </p:txBody>
      </p:sp>
      <p:sp>
        <p:nvSpPr>
          <p:cNvPr id="17" name="Text Placeholder 5">
            <a:extLst>
              <a:ext uri="{FF2B5EF4-FFF2-40B4-BE49-F238E27FC236}">
                <a16:creationId xmlns:a16="http://schemas.microsoft.com/office/drawing/2014/main" id="{480FF565-7DBE-CB3F-2FC1-E197CE219C72}"/>
              </a:ext>
            </a:extLst>
          </p:cNvPr>
          <p:cNvSpPr txBox="1">
            <a:spLocks/>
          </p:cNvSpPr>
          <p:nvPr/>
        </p:nvSpPr>
        <p:spPr>
          <a:xfrm>
            <a:off x="6400800" y="1359408"/>
            <a:ext cx="1942981"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Spam Filtering</a:t>
            </a:r>
          </a:p>
        </p:txBody>
      </p:sp>
      <p:sp>
        <p:nvSpPr>
          <p:cNvPr id="18" name="Text Placeholder 5">
            <a:extLst>
              <a:ext uri="{FF2B5EF4-FFF2-40B4-BE49-F238E27FC236}">
                <a16:creationId xmlns:a16="http://schemas.microsoft.com/office/drawing/2014/main" id="{7CC06FD5-B619-C70E-6DA6-E2082DD9901B}"/>
              </a:ext>
            </a:extLst>
          </p:cNvPr>
          <p:cNvSpPr txBox="1">
            <a:spLocks/>
          </p:cNvSpPr>
          <p:nvPr/>
        </p:nvSpPr>
        <p:spPr>
          <a:xfrm>
            <a:off x="457200" y="1931837"/>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audio</a:t>
            </a:r>
          </a:p>
        </p:txBody>
      </p:sp>
      <p:sp>
        <p:nvSpPr>
          <p:cNvPr id="19" name="Text Placeholder 5">
            <a:extLst>
              <a:ext uri="{FF2B5EF4-FFF2-40B4-BE49-F238E27FC236}">
                <a16:creationId xmlns:a16="http://schemas.microsoft.com/office/drawing/2014/main" id="{A877D975-ECF0-D9C3-2AEE-A0A9D0ACE91D}"/>
              </a:ext>
            </a:extLst>
          </p:cNvPr>
          <p:cNvSpPr txBox="1">
            <a:spLocks/>
          </p:cNvSpPr>
          <p:nvPr/>
        </p:nvSpPr>
        <p:spPr>
          <a:xfrm>
            <a:off x="3827253" y="1931837"/>
            <a:ext cx="1719953"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Text transcript</a:t>
            </a:r>
          </a:p>
        </p:txBody>
      </p:sp>
      <p:sp>
        <p:nvSpPr>
          <p:cNvPr id="20" name="Text Placeholder 5">
            <a:extLst>
              <a:ext uri="{FF2B5EF4-FFF2-40B4-BE49-F238E27FC236}">
                <a16:creationId xmlns:a16="http://schemas.microsoft.com/office/drawing/2014/main" id="{EF0CDE73-90C6-9B5D-1804-15418769191B}"/>
              </a:ext>
            </a:extLst>
          </p:cNvPr>
          <p:cNvSpPr txBox="1">
            <a:spLocks/>
          </p:cNvSpPr>
          <p:nvPr/>
        </p:nvSpPr>
        <p:spPr>
          <a:xfrm>
            <a:off x="6400800" y="1931837"/>
            <a:ext cx="2362198"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Speech recognition</a:t>
            </a:r>
          </a:p>
        </p:txBody>
      </p:sp>
      <p:sp>
        <p:nvSpPr>
          <p:cNvPr id="21" name="Text Placeholder 5">
            <a:extLst>
              <a:ext uri="{FF2B5EF4-FFF2-40B4-BE49-F238E27FC236}">
                <a16:creationId xmlns:a16="http://schemas.microsoft.com/office/drawing/2014/main" id="{EAE22437-3440-D463-3D7A-F08324585E2B}"/>
              </a:ext>
            </a:extLst>
          </p:cNvPr>
          <p:cNvSpPr txBox="1">
            <a:spLocks/>
          </p:cNvSpPr>
          <p:nvPr/>
        </p:nvSpPr>
        <p:spPr>
          <a:xfrm>
            <a:off x="457200" y="2534003"/>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English</a:t>
            </a:r>
          </a:p>
        </p:txBody>
      </p:sp>
      <p:sp>
        <p:nvSpPr>
          <p:cNvPr id="22" name="Text Placeholder 5">
            <a:extLst>
              <a:ext uri="{FF2B5EF4-FFF2-40B4-BE49-F238E27FC236}">
                <a16:creationId xmlns:a16="http://schemas.microsoft.com/office/drawing/2014/main" id="{67E227DA-82A7-ADA1-0175-C484A90C50FD}"/>
              </a:ext>
            </a:extLst>
          </p:cNvPr>
          <p:cNvSpPr txBox="1">
            <a:spLocks/>
          </p:cNvSpPr>
          <p:nvPr/>
        </p:nvSpPr>
        <p:spPr>
          <a:xfrm>
            <a:off x="3827254" y="2534003"/>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Spanish</a:t>
            </a:r>
          </a:p>
        </p:txBody>
      </p:sp>
      <p:sp>
        <p:nvSpPr>
          <p:cNvPr id="24" name="Text Placeholder 5">
            <a:extLst>
              <a:ext uri="{FF2B5EF4-FFF2-40B4-BE49-F238E27FC236}">
                <a16:creationId xmlns:a16="http://schemas.microsoft.com/office/drawing/2014/main" id="{C7F208D6-763B-2BDD-3264-7C29614C4573}"/>
              </a:ext>
            </a:extLst>
          </p:cNvPr>
          <p:cNvSpPr txBox="1">
            <a:spLocks/>
          </p:cNvSpPr>
          <p:nvPr/>
        </p:nvSpPr>
        <p:spPr>
          <a:xfrm>
            <a:off x="457200" y="3113867"/>
            <a:ext cx="1981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Ad, user info</a:t>
            </a:r>
          </a:p>
        </p:txBody>
      </p:sp>
      <p:sp>
        <p:nvSpPr>
          <p:cNvPr id="26" name="Text Placeholder 5">
            <a:extLst>
              <a:ext uri="{FF2B5EF4-FFF2-40B4-BE49-F238E27FC236}">
                <a16:creationId xmlns:a16="http://schemas.microsoft.com/office/drawing/2014/main" id="{5B66C3FC-E878-45EC-8EF1-8684737F75FF}"/>
              </a:ext>
            </a:extLst>
          </p:cNvPr>
          <p:cNvSpPr txBox="1">
            <a:spLocks/>
          </p:cNvSpPr>
          <p:nvPr/>
        </p:nvSpPr>
        <p:spPr>
          <a:xfrm>
            <a:off x="3827254" y="3113867"/>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Click? (0/1)</a:t>
            </a:r>
          </a:p>
        </p:txBody>
      </p:sp>
      <p:sp>
        <p:nvSpPr>
          <p:cNvPr id="28" name="Text Placeholder 5">
            <a:extLst>
              <a:ext uri="{FF2B5EF4-FFF2-40B4-BE49-F238E27FC236}">
                <a16:creationId xmlns:a16="http://schemas.microsoft.com/office/drawing/2014/main" id="{B522ED1D-639F-BBE4-C336-3D54E017CE85}"/>
              </a:ext>
            </a:extLst>
          </p:cNvPr>
          <p:cNvSpPr txBox="1">
            <a:spLocks/>
          </p:cNvSpPr>
          <p:nvPr/>
        </p:nvSpPr>
        <p:spPr>
          <a:xfrm>
            <a:off x="457200" y="3799202"/>
            <a:ext cx="1981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Image, radar info</a:t>
            </a:r>
          </a:p>
        </p:txBody>
      </p:sp>
      <p:sp>
        <p:nvSpPr>
          <p:cNvPr id="29" name="Text Placeholder 5">
            <a:extLst>
              <a:ext uri="{FF2B5EF4-FFF2-40B4-BE49-F238E27FC236}">
                <a16:creationId xmlns:a16="http://schemas.microsoft.com/office/drawing/2014/main" id="{A5824CC8-CDA4-E38D-7A4B-9F3D3A3EFFEF}"/>
              </a:ext>
            </a:extLst>
          </p:cNvPr>
          <p:cNvSpPr txBox="1">
            <a:spLocks/>
          </p:cNvSpPr>
          <p:nvPr/>
        </p:nvSpPr>
        <p:spPr>
          <a:xfrm>
            <a:off x="3827254" y="3799202"/>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Position of other cars</a:t>
            </a:r>
          </a:p>
        </p:txBody>
      </p:sp>
      <p:sp>
        <p:nvSpPr>
          <p:cNvPr id="31" name="Text Placeholder 5">
            <a:extLst>
              <a:ext uri="{FF2B5EF4-FFF2-40B4-BE49-F238E27FC236}">
                <a16:creationId xmlns:a16="http://schemas.microsoft.com/office/drawing/2014/main" id="{AE3DFEDE-FB65-CEB9-D32C-A5A4D0D0A4F0}"/>
              </a:ext>
            </a:extLst>
          </p:cNvPr>
          <p:cNvSpPr txBox="1">
            <a:spLocks/>
          </p:cNvSpPr>
          <p:nvPr/>
        </p:nvSpPr>
        <p:spPr>
          <a:xfrm>
            <a:off x="457200" y="4422277"/>
            <a:ext cx="1981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Image of product</a:t>
            </a:r>
          </a:p>
        </p:txBody>
      </p:sp>
      <p:sp>
        <p:nvSpPr>
          <p:cNvPr id="32" name="Text Placeholder 5">
            <a:extLst>
              <a:ext uri="{FF2B5EF4-FFF2-40B4-BE49-F238E27FC236}">
                <a16:creationId xmlns:a16="http://schemas.microsoft.com/office/drawing/2014/main" id="{743E239E-9676-9C5D-2DEA-B4F8679F18EA}"/>
              </a:ext>
            </a:extLst>
          </p:cNvPr>
          <p:cNvSpPr txBox="1">
            <a:spLocks/>
          </p:cNvSpPr>
          <p:nvPr/>
        </p:nvSpPr>
        <p:spPr>
          <a:xfrm>
            <a:off x="3827254" y="4422277"/>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Defect?</a:t>
            </a:r>
          </a:p>
        </p:txBody>
      </p:sp>
      <p:cxnSp>
        <p:nvCxnSpPr>
          <p:cNvPr id="36" name="Straight Arrow Connector 35">
            <a:extLst>
              <a:ext uri="{FF2B5EF4-FFF2-40B4-BE49-F238E27FC236}">
                <a16:creationId xmlns:a16="http://schemas.microsoft.com/office/drawing/2014/main" id="{B1740430-B926-AEA0-0950-13E2CD87E894}"/>
              </a:ext>
            </a:extLst>
          </p:cNvPr>
          <p:cNvCxnSpPr/>
          <p:nvPr/>
        </p:nvCxnSpPr>
        <p:spPr>
          <a:xfrm>
            <a:off x="1447800" y="1581150"/>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3A0646-8D62-02C1-620F-6E8288AC96CD}"/>
              </a:ext>
            </a:extLst>
          </p:cNvPr>
          <p:cNvCxnSpPr/>
          <p:nvPr/>
        </p:nvCxnSpPr>
        <p:spPr>
          <a:xfrm>
            <a:off x="1447800" y="2153579"/>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549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Supervised learning</a:t>
            </a:r>
          </a:p>
        </p:txBody>
      </p:sp>
      <p:sp>
        <p:nvSpPr>
          <p:cNvPr id="4" name="Text Placeholder 5">
            <a:extLst>
              <a:ext uri="{FF2B5EF4-FFF2-40B4-BE49-F238E27FC236}">
                <a16:creationId xmlns:a16="http://schemas.microsoft.com/office/drawing/2014/main" id="{87082196-F863-B7FD-79C7-04C97EF61BDB}"/>
              </a:ext>
            </a:extLst>
          </p:cNvPr>
          <p:cNvSpPr txBox="1">
            <a:spLocks/>
          </p:cNvSpPr>
          <p:nvPr/>
        </p:nvSpPr>
        <p:spPr>
          <a:xfrm>
            <a:off x="344870" y="742374"/>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Input (A)</a:t>
            </a:r>
          </a:p>
        </p:txBody>
      </p:sp>
      <p:cxnSp>
        <p:nvCxnSpPr>
          <p:cNvPr id="7" name="Straight Connector 6">
            <a:extLst>
              <a:ext uri="{FF2B5EF4-FFF2-40B4-BE49-F238E27FC236}">
                <a16:creationId xmlns:a16="http://schemas.microsoft.com/office/drawing/2014/main" id="{C47B82A3-70EA-5D25-2D27-84DEA2569C0A}"/>
              </a:ext>
            </a:extLst>
          </p:cNvPr>
          <p:cNvCxnSpPr/>
          <p:nvPr/>
        </p:nvCxnSpPr>
        <p:spPr>
          <a:xfrm>
            <a:off x="363446" y="1208633"/>
            <a:ext cx="8417108" cy="0"/>
          </a:xfrm>
          <a:prstGeom prst="line">
            <a:avLst/>
          </a:prstGeom>
        </p:spPr>
        <p:style>
          <a:lnRef idx="1">
            <a:schemeClr val="accent6"/>
          </a:lnRef>
          <a:fillRef idx="0">
            <a:schemeClr val="accent6"/>
          </a:fillRef>
          <a:effectRef idx="0">
            <a:schemeClr val="accent6"/>
          </a:effectRef>
          <a:fontRef idx="minor">
            <a:schemeClr val="tx1"/>
          </a:fontRef>
        </p:style>
      </p:cxnSp>
      <p:sp>
        <p:nvSpPr>
          <p:cNvPr id="10" name="Text Placeholder 5">
            <a:extLst>
              <a:ext uri="{FF2B5EF4-FFF2-40B4-BE49-F238E27FC236}">
                <a16:creationId xmlns:a16="http://schemas.microsoft.com/office/drawing/2014/main" id="{F24F64C8-B499-59D1-FBC1-B9E08833044D}"/>
              </a:ext>
            </a:extLst>
          </p:cNvPr>
          <p:cNvSpPr txBox="1">
            <a:spLocks/>
          </p:cNvSpPr>
          <p:nvPr/>
        </p:nvSpPr>
        <p:spPr>
          <a:xfrm>
            <a:off x="3864424" y="742374"/>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Output (B)</a:t>
            </a:r>
          </a:p>
        </p:txBody>
      </p:sp>
      <p:sp>
        <p:nvSpPr>
          <p:cNvPr id="11" name="Text Placeholder 5">
            <a:extLst>
              <a:ext uri="{FF2B5EF4-FFF2-40B4-BE49-F238E27FC236}">
                <a16:creationId xmlns:a16="http://schemas.microsoft.com/office/drawing/2014/main" id="{A0712191-D9FA-57B5-08A9-FAFE77EB204B}"/>
              </a:ext>
            </a:extLst>
          </p:cNvPr>
          <p:cNvSpPr txBox="1">
            <a:spLocks/>
          </p:cNvSpPr>
          <p:nvPr/>
        </p:nvSpPr>
        <p:spPr>
          <a:xfrm>
            <a:off x="6369095" y="742374"/>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Application</a:t>
            </a:r>
          </a:p>
        </p:txBody>
      </p:sp>
      <p:cxnSp>
        <p:nvCxnSpPr>
          <p:cNvPr id="12" name="Straight Connector 11">
            <a:extLst>
              <a:ext uri="{FF2B5EF4-FFF2-40B4-BE49-F238E27FC236}">
                <a16:creationId xmlns:a16="http://schemas.microsoft.com/office/drawing/2014/main" id="{9B622B25-94F0-32A6-46DA-B199666E2CBC}"/>
              </a:ext>
            </a:extLst>
          </p:cNvPr>
          <p:cNvCxnSpPr>
            <a:cxnSpLocks/>
          </p:cNvCxnSpPr>
          <p:nvPr/>
        </p:nvCxnSpPr>
        <p:spPr>
          <a:xfrm>
            <a:off x="5943600" y="827633"/>
            <a:ext cx="0" cy="4007655"/>
          </a:xfrm>
          <a:prstGeom prst="line">
            <a:avLst/>
          </a:prstGeom>
        </p:spPr>
        <p:style>
          <a:lnRef idx="1">
            <a:schemeClr val="accent6"/>
          </a:lnRef>
          <a:fillRef idx="0">
            <a:schemeClr val="accent6"/>
          </a:fillRef>
          <a:effectRef idx="0">
            <a:schemeClr val="accent6"/>
          </a:effectRef>
          <a:fontRef idx="minor">
            <a:schemeClr val="tx1"/>
          </a:fontRef>
        </p:style>
      </p:cxnSp>
      <p:sp>
        <p:nvSpPr>
          <p:cNvPr id="15" name="Text Placeholder 5">
            <a:extLst>
              <a:ext uri="{FF2B5EF4-FFF2-40B4-BE49-F238E27FC236}">
                <a16:creationId xmlns:a16="http://schemas.microsoft.com/office/drawing/2014/main" id="{0C8C602A-F83D-5CF7-D2DA-4426BCCD84E0}"/>
              </a:ext>
            </a:extLst>
          </p:cNvPr>
          <p:cNvSpPr txBox="1">
            <a:spLocks/>
          </p:cNvSpPr>
          <p:nvPr/>
        </p:nvSpPr>
        <p:spPr>
          <a:xfrm>
            <a:off x="457200" y="1359408"/>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email</a:t>
            </a:r>
          </a:p>
        </p:txBody>
      </p:sp>
      <p:sp>
        <p:nvSpPr>
          <p:cNvPr id="16" name="Text Placeholder 5">
            <a:extLst>
              <a:ext uri="{FF2B5EF4-FFF2-40B4-BE49-F238E27FC236}">
                <a16:creationId xmlns:a16="http://schemas.microsoft.com/office/drawing/2014/main" id="{17C26A89-46CE-B536-038E-7FD854617052}"/>
              </a:ext>
            </a:extLst>
          </p:cNvPr>
          <p:cNvSpPr txBox="1">
            <a:spLocks/>
          </p:cNvSpPr>
          <p:nvPr/>
        </p:nvSpPr>
        <p:spPr>
          <a:xfrm>
            <a:off x="3827254" y="1359408"/>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Spam? (0/1)</a:t>
            </a:r>
          </a:p>
        </p:txBody>
      </p:sp>
      <p:sp>
        <p:nvSpPr>
          <p:cNvPr id="17" name="Text Placeholder 5">
            <a:extLst>
              <a:ext uri="{FF2B5EF4-FFF2-40B4-BE49-F238E27FC236}">
                <a16:creationId xmlns:a16="http://schemas.microsoft.com/office/drawing/2014/main" id="{480FF565-7DBE-CB3F-2FC1-E197CE219C72}"/>
              </a:ext>
            </a:extLst>
          </p:cNvPr>
          <p:cNvSpPr txBox="1">
            <a:spLocks/>
          </p:cNvSpPr>
          <p:nvPr/>
        </p:nvSpPr>
        <p:spPr>
          <a:xfrm>
            <a:off x="6400800" y="1359408"/>
            <a:ext cx="1942981"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Spam Filtering</a:t>
            </a:r>
          </a:p>
        </p:txBody>
      </p:sp>
      <p:sp>
        <p:nvSpPr>
          <p:cNvPr id="18" name="Text Placeholder 5">
            <a:extLst>
              <a:ext uri="{FF2B5EF4-FFF2-40B4-BE49-F238E27FC236}">
                <a16:creationId xmlns:a16="http://schemas.microsoft.com/office/drawing/2014/main" id="{7CC06FD5-B619-C70E-6DA6-E2082DD9901B}"/>
              </a:ext>
            </a:extLst>
          </p:cNvPr>
          <p:cNvSpPr txBox="1">
            <a:spLocks/>
          </p:cNvSpPr>
          <p:nvPr/>
        </p:nvSpPr>
        <p:spPr>
          <a:xfrm>
            <a:off x="457200" y="1931837"/>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audio</a:t>
            </a:r>
          </a:p>
        </p:txBody>
      </p:sp>
      <p:sp>
        <p:nvSpPr>
          <p:cNvPr id="19" name="Text Placeholder 5">
            <a:extLst>
              <a:ext uri="{FF2B5EF4-FFF2-40B4-BE49-F238E27FC236}">
                <a16:creationId xmlns:a16="http://schemas.microsoft.com/office/drawing/2014/main" id="{A877D975-ECF0-D9C3-2AEE-A0A9D0ACE91D}"/>
              </a:ext>
            </a:extLst>
          </p:cNvPr>
          <p:cNvSpPr txBox="1">
            <a:spLocks/>
          </p:cNvSpPr>
          <p:nvPr/>
        </p:nvSpPr>
        <p:spPr>
          <a:xfrm>
            <a:off x="3827253" y="1931837"/>
            <a:ext cx="1719953"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Text transcript</a:t>
            </a:r>
          </a:p>
        </p:txBody>
      </p:sp>
      <p:sp>
        <p:nvSpPr>
          <p:cNvPr id="20" name="Text Placeholder 5">
            <a:extLst>
              <a:ext uri="{FF2B5EF4-FFF2-40B4-BE49-F238E27FC236}">
                <a16:creationId xmlns:a16="http://schemas.microsoft.com/office/drawing/2014/main" id="{EF0CDE73-90C6-9B5D-1804-15418769191B}"/>
              </a:ext>
            </a:extLst>
          </p:cNvPr>
          <p:cNvSpPr txBox="1">
            <a:spLocks/>
          </p:cNvSpPr>
          <p:nvPr/>
        </p:nvSpPr>
        <p:spPr>
          <a:xfrm>
            <a:off x="6400800" y="1931837"/>
            <a:ext cx="2362198"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Speech recognition</a:t>
            </a:r>
          </a:p>
        </p:txBody>
      </p:sp>
      <p:sp>
        <p:nvSpPr>
          <p:cNvPr id="21" name="Text Placeholder 5">
            <a:extLst>
              <a:ext uri="{FF2B5EF4-FFF2-40B4-BE49-F238E27FC236}">
                <a16:creationId xmlns:a16="http://schemas.microsoft.com/office/drawing/2014/main" id="{EAE22437-3440-D463-3D7A-F08324585E2B}"/>
              </a:ext>
            </a:extLst>
          </p:cNvPr>
          <p:cNvSpPr txBox="1">
            <a:spLocks/>
          </p:cNvSpPr>
          <p:nvPr/>
        </p:nvSpPr>
        <p:spPr>
          <a:xfrm>
            <a:off x="457200" y="2534003"/>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English</a:t>
            </a:r>
          </a:p>
        </p:txBody>
      </p:sp>
      <p:sp>
        <p:nvSpPr>
          <p:cNvPr id="22" name="Text Placeholder 5">
            <a:extLst>
              <a:ext uri="{FF2B5EF4-FFF2-40B4-BE49-F238E27FC236}">
                <a16:creationId xmlns:a16="http://schemas.microsoft.com/office/drawing/2014/main" id="{67E227DA-82A7-ADA1-0175-C484A90C50FD}"/>
              </a:ext>
            </a:extLst>
          </p:cNvPr>
          <p:cNvSpPr txBox="1">
            <a:spLocks/>
          </p:cNvSpPr>
          <p:nvPr/>
        </p:nvSpPr>
        <p:spPr>
          <a:xfrm>
            <a:off x="3827254" y="2534003"/>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Spanish</a:t>
            </a:r>
          </a:p>
        </p:txBody>
      </p:sp>
      <p:sp>
        <p:nvSpPr>
          <p:cNvPr id="23" name="Text Placeholder 5">
            <a:extLst>
              <a:ext uri="{FF2B5EF4-FFF2-40B4-BE49-F238E27FC236}">
                <a16:creationId xmlns:a16="http://schemas.microsoft.com/office/drawing/2014/main" id="{0B26FF67-5187-0F8C-AACD-887F8974721B}"/>
              </a:ext>
            </a:extLst>
          </p:cNvPr>
          <p:cNvSpPr txBox="1">
            <a:spLocks/>
          </p:cNvSpPr>
          <p:nvPr/>
        </p:nvSpPr>
        <p:spPr>
          <a:xfrm>
            <a:off x="6400800" y="2534003"/>
            <a:ext cx="2362193"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Machine translation</a:t>
            </a:r>
          </a:p>
        </p:txBody>
      </p:sp>
      <p:sp>
        <p:nvSpPr>
          <p:cNvPr id="24" name="Text Placeholder 5">
            <a:extLst>
              <a:ext uri="{FF2B5EF4-FFF2-40B4-BE49-F238E27FC236}">
                <a16:creationId xmlns:a16="http://schemas.microsoft.com/office/drawing/2014/main" id="{C7F208D6-763B-2BDD-3264-7C29614C4573}"/>
              </a:ext>
            </a:extLst>
          </p:cNvPr>
          <p:cNvSpPr txBox="1">
            <a:spLocks/>
          </p:cNvSpPr>
          <p:nvPr/>
        </p:nvSpPr>
        <p:spPr>
          <a:xfrm>
            <a:off x="457200" y="3113867"/>
            <a:ext cx="1981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Ad, user info</a:t>
            </a:r>
          </a:p>
        </p:txBody>
      </p:sp>
      <p:sp>
        <p:nvSpPr>
          <p:cNvPr id="26" name="Text Placeholder 5">
            <a:extLst>
              <a:ext uri="{FF2B5EF4-FFF2-40B4-BE49-F238E27FC236}">
                <a16:creationId xmlns:a16="http://schemas.microsoft.com/office/drawing/2014/main" id="{5B66C3FC-E878-45EC-8EF1-8684737F75FF}"/>
              </a:ext>
            </a:extLst>
          </p:cNvPr>
          <p:cNvSpPr txBox="1">
            <a:spLocks/>
          </p:cNvSpPr>
          <p:nvPr/>
        </p:nvSpPr>
        <p:spPr>
          <a:xfrm>
            <a:off x="3827254" y="3113867"/>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Click? (0/1)</a:t>
            </a:r>
          </a:p>
        </p:txBody>
      </p:sp>
      <p:sp>
        <p:nvSpPr>
          <p:cNvPr id="28" name="Text Placeholder 5">
            <a:extLst>
              <a:ext uri="{FF2B5EF4-FFF2-40B4-BE49-F238E27FC236}">
                <a16:creationId xmlns:a16="http://schemas.microsoft.com/office/drawing/2014/main" id="{B522ED1D-639F-BBE4-C336-3D54E017CE85}"/>
              </a:ext>
            </a:extLst>
          </p:cNvPr>
          <p:cNvSpPr txBox="1">
            <a:spLocks/>
          </p:cNvSpPr>
          <p:nvPr/>
        </p:nvSpPr>
        <p:spPr>
          <a:xfrm>
            <a:off x="457200" y="3799202"/>
            <a:ext cx="1981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Image, radar info</a:t>
            </a:r>
          </a:p>
        </p:txBody>
      </p:sp>
      <p:sp>
        <p:nvSpPr>
          <p:cNvPr id="29" name="Text Placeholder 5">
            <a:extLst>
              <a:ext uri="{FF2B5EF4-FFF2-40B4-BE49-F238E27FC236}">
                <a16:creationId xmlns:a16="http://schemas.microsoft.com/office/drawing/2014/main" id="{A5824CC8-CDA4-E38D-7A4B-9F3D3A3EFFEF}"/>
              </a:ext>
            </a:extLst>
          </p:cNvPr>
          <p:cNvSpPr txBox="1">
            <a:spLocks/>
          </p:cNvSpPr>
          <p:nvPr/>
        </p:nvSpPr>
        <p:spPr>
          <a:xfrm>
            <a:off x="3827254" y="3799202"/>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Position of other cars</a:t>
            </a:r>
          </a:p>
        </p:txBody>
      </p:sp>
      <p:sp>
        <p:nvSpPr>
          <p:cNvPr id="31" name="Text Placeholder 5">
            <a:extLst>
              <a:ext uri="{FF2B5EF4-FFF2-40B4-BE49-F238E27FC236}">
                <a16:creationId xmlns:a16="http://schemas.microsoft.com/office/drawing/2014/main" id="{AE3DFEDE-FB65-CEB9-D32C-A5A4D0D0A4F0}"/>
              </a:ext>
            </a:extLst>
          </p:cNvPr>
          <p:cNvSpPr txBox="1">
            <a:spLocks/>
          </p:cNvSpPr>
          <p:nvPr/>
        </p:nvSpPr>
        <p:spPr>
          <a:xfrm>
            <a:off x="457200" y="4422277"/>
            <a:ext cx="1981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Image of product</a:t>
            </a:r>
          </a:p>
        </p:txBody>
      </p:sp>
      <p:sp>
        <p:nvSpPr>
          <p:cNvPr id="32" name="Text Placeholder 5">
            <a:extLst>
              <a:ext uri="{FF2B5EF4-FFF2-40B4-BE49-F238E27FC236}">
                <a16:creationId xmlns:a16="http://schemas.microsoft.com/office/drawing/2014/main" id="{743E239E-9676-9C5D-2DEA-B4F8679F18EA}"/>
              </a:ext>
            </a:extLst>
          </p:cNvPr>
          <p:cNvSpPr txBox="1">
            <a:spLocks/>
          </p:cNvSpPr>
          <p:nvPr/>
        </p:nvSpPr>
        <p:spPr>
          <a:xfrm>
            <a:off x="3827254" y="4422277"/>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Defect?</a:t>
            </a:r>
          </a:p>
        </p:txBody>
      </p:sp>
      <p:cxnSp>
        <p:nvCxnSpPr>
          <p:cNvPr id="36" name="Straight Arrow Connector 35">
            <a:extLst>
              <a:ext uri="{FF2B5EF4-FFF2-40B4-BE49-F238E27FC236}">
                <a16:creationId xmlns:a16="http://schemas.microsoft.com/office/drawing/2014/main" id="{B1740430-B926-AEA0-0950-13E2CD87E894}"/>
              </a:ext>
            </a:extLst>
          </p:cNvPr>
          <p:cNvCxnSpPr/>
          <p:nvPr/>
        </p:nvCxnSpPr>
        <p:spPr>
          <a:xfrm>
            <a:off x="1447800" y="1581150"/>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3A0646-8D62-02C1-620F-6E8288AC96CD}"/>
              </a:ext>
            </a:extLst>
          </p:cNvPr>
          <p:cNvCxnSpPr/>
          <p:nvPr/>
        </p:nvCxnSpPr>
        <p:spPr>
          <a:xfrm>
            <a:off x="1447800" y="2153579"/>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57FFE62-759A-D0F7-48DC-6B5E580FBF07}"/>
              </a:ext>
            </a:extLst>
          </p:cNvPr>
          <p:cNvCxnSpPr/>
          <p:nvPr/>
        </p:nvCxnSpPr>
        <p:spPr>
          <a:xfrm>
            <a:off x="1447800" y="2755745"/>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4600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Supervised learning</a:t>
            </a:r>
          </a:p>
        </p:txBody>
      </p:sp>
      <p:sp>
        <p:nvSpPr>
          <p:cNvPr id="4" name="Text Placeholder 5">
            <a:extLst>
              <a:ext uri="{FF2B5EF4-FFF2-40B4-BE49-F238E27FC236}">
                <a16:creationId xmlns:a16="http://schemas.microsoft.com/office/drawing/2014/main" id="{87082196-F863-B7FD-79C7-04C97EF61BDB}"/>
              </a:ext>
            </a:extLst>
          </p:cNvPr>
          <p:cNvSpPr txBox="1">
            <a:spLocks/>
          </p:cNvSpPr>
          <p:nvPr/>
        </p:nvSpPr>
        <p:spPr>
          <a:xfrm>
            <a:off x="344870" y="742374"/>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Input (A)</a:t>
            </a:r>
          </a:p>
        </p:txBody>
      </p:sp>
      <p:cxnSp>
        <p:nvCxnSpPr>
          <p:cNvPr id="7" name="Straight Connector 6">
            <a:extLst>
              <a:ext uri="{FF2B5EF4-FFF2-40B4-BE49-F238E27FC236}">
                <a16:creationId xmlns:a16="http://schemas.microsoft.com/office/drawing/2014/main" id="{C47B82A3-70EA-5D25-2D27-84DEA2569C0A}"/>
              </a:ext>
            </a:extLst>
          </p:cNvPr>
          <p:cNvCxnSpPr/>
          <p:nvPr/>
        </p:nvCxnSpPr>
        <p:spPr>
          <a:xfrm>
            <a:off x="363446" y="1208633"/>
            <a:ext cx="8417108" cy="0"/>
          </a:xfrm>
          <a:prstGeom prst="line">
            <a:avLst/>
          </a:prstGeom>
        </p:spPr>
        <p:style>
          <a:lnRef idx="1">
            <a:schemeClr val="accent6"/>
          </a:lnRef>
          <a:fillRef idx="0">
            <a:schemeClr val="accent6"/>
          </a:fillRef>
          <a:effectRef idx="0">
            <a:schemeClr val="accent6"/>
          </a:effectRef>
          <a:fontRef idx="minor">
            <a:schemeClr val="tx1"/>
          </a:fontRef>
        </p:style>
      </p:cxnSp>
      <p:sp>
        <p:nvSpPr>
          <p:cNvPr id="10" name="Text Placeholder 5">
            <a:extLst>
              <a:ext uri="{FF2B5EF4-FFF2-40B4-BE49-F238E27FC236}">
                <a16:creationId xmlns:a16="http://schemas.microsoft.com/office/drawing/2014/main" id="{F24F64C8-B499-59D1-FBC1-B9E08833044D}"/>
              </a:ext>
            </a:extLst>
          </p:cNvPr>
          <p:cNvSpPr txBox="1">
            <a:spLocks/>
          </p:cNvSpPr>
          <p:nvPr/>
        </p:nvSpPr>
        <p:spPr>
          <a:xfrm>
            <a:off x="3864424" y="742374"/>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Output (B)</a:t>
            </a:r>
          </a:p>
        </p:txBody>
      </p:sp>
      <p:sp>
        <p:nvSpPr>
          <p:cNvPr id="11" name="Text Placeholder 5">
            <a:extLst>
              <a:ext uri="{FF2B5EF4-FFF2-40B4-BE49-F238E27FC236}">
                <a16:creationId xmlns:a16="http://schemas.microsoft.com/office/drawing/2014/main" id="{A0712191-D9FA-57B5-08A9-FAFE77EB204B}"/>
              </a:ext>
            </a:extLst>
          </p:cNvPr>
          <p:cNvSpPr txBox="1">
            <a:spLocks/>
          </p:cNvSpPr>
          <p:nvPr/>
        </p:nvSpPr>
        <p:spPr>
          <a:xfrm>
            <a:off x="6369095" y="742374"/>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Application</a:t>
            </a:r>
          </a:p>
        </p:txBody>
      </p:sp>
      <p:cxnSp>
        <p:nvCxnSpPr>
          <p:cNvPr id="12" name="Straight Connector 11">
            <a:extLst>
              <a:ext uri="{FF2B5EF4-FFF2-40B4-BE49-F238E27FC236}">
                <a16:creationId xmlns:a16="http://schemas.microsoft.com/office/drawing/2014/main" id="{9B622B25-94F0-32A6-46DA-B199666E2CBC}"/>
              </a:ext>
            </a:extLst>
          </p:cNvPr>
          <p:cNvCxnSpPr>
            <a:cxnSpLocks/>
          </p:cNvCxnSpPr>
          <p:nvPr/>
        </p:nvCxnSpPr>
        <p:spPr>
          <a:xfrm>
            <a:off x="5943600" y="827633"/>
            <a:ext cx="0" cy="4007655"/>
          </a:xfrm>
          <a:prstGeom prst="line">
            <a:avLst/>
          </a:prstGeom>
        </p:spPr>
        <p:style>
          <a:lnRef idx="1">
            <a:schemeClr val="accent6"/>
          </a:lnRef>
          <a:fillRef idx="0">
            <a:schemeClr val="accent6"/>
          </a:fillRef>
          <a:effectRef idx="0">
            <a:schemeClr val="accent6"/>
          </a:effectRef>
          <a:fontRef idx="minor">
            <a:schemeClr val="tx1"/>
          </a:fontRef>
        </p:style>
      </p:cxnSp>
      <p:sp>
        <p:nvSpPr>
          <p:cNvPr id="15" name="Text Placeholder 5">
            <a:extLst>
              <a:ext uri="{FF2B5EF4-FFF2-40B4-BE49-F238E27FC236}">
                <a16:creationId xmlns:a16="http://schemas.microsoft.com/office/drawing/2014/main" id="{0C8C602A-F83D-5CF7-D2DA-4426BCCD84E0}"/>
              </a:ext>
            </a:extLst>
          </p:cNvPr>
          <p:cNvSpPr txBox="1">
            <a:spLocks/>
          </p:cNvSpPr>
          <p:nvPr/>
        </p:nvSpPr>
        <p:spPr>
          <a:xfrm>
            <a:off x="457200" y="1359408"/>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email</a:t>
            </a:r>
          </a:p>
        </p:txBody>
      </p:sp>
      <p:sp>
        <p:nvSpPr>
          <p:cNvPr id="16" name="Text Placeholder 5">
            <a:extLst>
              <a:ext uri="{FF2B5EF4-FFF2-40B4-BE49-F238E27FC236}">
                <a16:creationId xmlns:a16="http://schemas.microsoft.com/office/drawing/2014/main" id="{17C26A89-46CE-B536-038E-7FD854617052}"/>
              </a:ext>
            </a:extLst>
          </p:cNvPr>
          <p:cNvSpPr txBox="1">
            <a:spLocks/>
          </p:cNvSpPr>
          <p:nvPr/>
        </p:nvSpPr>
        <p:spPr>
          <a:xfrm>
            <a:off x="3827254" y="1359408"/>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Spam? (0/1)</a:t>
            </a:r>
          </a:p>
        </p:txBody>
      </p:sp>
      <p:sp>
        <p:nvSpPr>
          <p:cNvPr id="17" name="Text Placeholder 5">
            <a:extLst>
              <a:ext uri="{FF2B5EF4-FFF2-40B4-BE49-F238E27FC236}">
                <a16:creationId xmlns:a16="http://schemas.microsoft.com/office/drawing/2014/main" id="{480FF565-7DBE-CB3F-2FC1-E197CE219C72}"/>
              </a:ext>
            </a:extLst>
          </p:cNvPr>
          <p:cNvSpPr txBox="1">
            <a:spLocks/>
          </p:cNvSpPr>
          <p:nvPr/>
        </p:nvSpPr>
        <p:spPr>
          <a:xfrm>
            <a:off x="6400800" y="1359408"/>
            <a:ext cx="1942981"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Spam Filtering</a:t>
            </a:r>
          </a:p>
        </p:txBody>
      </p:sp>
      <p:sp>
        <p:nvSpPr>
          <p:cNvPr id="18" name="Text Placeholder 5">
            <a:extLst>
              <a:ext uri="{FF2B5EF4-FFF2-40B4-BE49-F238E27FC236}">
                <a16:creationId xmlns:a16="http://schemas.microsoft.com/office/drawing/2014/main" id="{7CC06FD5-B619-C70E-6DA6-E2082DD9901B}"/>
              </a:ext>
            </a:extLst>
          </p:cNvPr>
          <p:cNvSpPr txBox="1">
            <a:spLocks/>
          </p:cNvSpPr>
          <p:nvPr/>
        </p:nvSpPr>
        <p:spPr>
          <a:xfrm>
            <a:off x="457200" y="1931837"/>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audio</a:t>
            </a:r>
          </a:p>
        </p:txBody>
      </p:sp>
      <p:sp>
        <p:nvSpPr>
          <p:cNvPr id="19" name="Text Placeholder 5">
            <a:extLst>
              <a:ext uri="{FF2B5EF4-FFF2-40B4-BE49-F238E27FC236}">
                <a16:creationId xmlns:a16="http://schemas.microsoft.com/office/drawing/2014/main" id="{A877D975-ECF0-D9C3-2AEE-A0A9D0ACE91D}"/>
              </a:ext>
            </a:extLst>
          </p:cNvPr>
          <p:cNvSpPr txBox="1">
            <a:spLocks/>
          </p:cNvSpPr>
          <p:nvPr/>
        </p:nvSpPr>
        <p:spPr>
          <a:xfrm>
            <a:off x="3827253" y="1931837"/>
            <a:ext cx="1719953"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Text transcript</a:t>
            </a:r>
          </a:p>
        </p:txBody>
      </p:sp>
      <p:sp>
        <p:nvSpPr>
          <p:cNvPr id="20" name="Text Placeholder 5">
            <a:extLst>
              <a:ext uri="{FF2B5EF4-FFF2-40B4-BE49-F238E27FC236}">
                <a16:creationId xmlns:a16="http://schemas.microsoft.com/office/drawing/2014/main" id="{EF0CDE73-90C6-9B5D-1804-15418769191B}"/>
              </a:ext>
            </a:extLst>
          </p:cNvPr>
          <p:cNvSpPr txBox="1">
            <a:spLocks/>
          </p:cNvSpPr>
          <p:nvPr/>
        </p:nvSpPr>
        <p:spPr>
          <a:xfrm>
            <a:off x="6400800" y="1931837"/>
            <a:ext cx="2362198"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Speech recognition</a:t>
            </a:r>
          </a:p>
        </p:txBody>
      </p:sp>
      <p:sp>
        <p:nvSpPr>
          <p:cNvPr id="21" name="Text Placeholder 5">
            <a:extLst>
              <a:ext uri="{FF2B5EF4-FFF2-40B4-BE49-F238E27FC236}">
                <a16:creationId xmlns:a16="http://schemas.microsoft.com/office/drawing/2014/main" id="{EAE22437-3440-D463-3D7A-F08324585E2B}"/>
              </a:ext>
            </a:extLst>
          </p:cNvPr>
          <p:cNvSpPr txBox="1">
            <a:spLocks/>
          </p:cNvSpPr>
          <p:nvPr/>
        </p:nvSpPr>
        <p:spPr>
          <a:xfrm>
            <a:off x="457200" y="2534003"/>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English</a:t>
            </a:r>
          </a:p>
        </p:txBody>
      </p:sp>
      <p:sp>
        <p:nvSpPr>
          <p:cNvPr id="22" name="Text Placeholder 5">
            <a:extLst>
              <a:ext uri="{FF2B5EF4-FFF2-40B4-BE49-F238E27FC236}">
                <a16:creationId xmlns:a16="http://schemas.microsoft.com/office/drawing/2014/main" id="{67E227DA-82A7-ADA1-0175-C484A90C50FD}"/>
              </a:ext>
            </a:extLst>
          </p:cNvPr>
          <p:cNvSpPr txBox="1">
            <a:spLocks/>
          </p:cNvSpPr>
          <p:nvPr/>
        </p:nvSpPr>
        <p:spPr>
          <a:xfrm>
            <a:off x="3827254" y="2534003"/>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Spanish</a:t>
            </a:r>
          </a:p>
        </p:txBody>
      </p:sp>
      <p:sp>
        <p:nvSpPr>
          <p:cNvPr id="23" name="Text Placeholder 5">
            <a:extLst>
              <a:ext uri="{FF2B5EF4-FFF2-40B4-BE49-F238E27FC236}">
                <a16:creationId xmlns:a16="http://schemas.microsoft.com/office/drawing/2014/main" id="{0B26FF67-5187-0F8C-AACD-887F8974721B}"/>
              </a:ext>
            </a:extLst>
          </p:cNvPr>
          <p:cNvSpPr txBox="1">
            <a:spLocks/>
          </p:cNvSpPr>
          <p:nvPr/>
        </p:nvSpPr>
        <p:spPr>
          <a:xfrm>
            <a:off x="6400800" y="2534003"/>
            <a:ext cx="2362193"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Machine translation</a:t>
            </a:r>
          </a:p>
        </p:txBody>
      </p:sp>
      <p:sp>
        <p:nvSpPr>
          <p:cNvPr id="24" name="Text Placeholder 5">
            <a:extLst>
              <a:ext uri="{FF2B5EF4-FFF2-40B4-BE49-F238E27FC236}">
                <a16:creationId xmlns:a16="http://schemas.microsoft.com/office/drawing/2014/main" id="{C7F208D6-763B-2BDD-3264-7C29614C4573}"/>
              </a:ext>
            </a:extLst>
          </p:cNvPr>
          <p:cNvSpPr txBox="1">
            <a:spLocks/>
          </p:cNvSpPr>
          <p:nvPr/>
        </p:nvSpPr>
        <p:spPr>
          <a:xfrm>
            <a:off x="457200" y="3113867"/>
            <a:ext cx="1981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Ad, user info</a:t>
            </a:r>
          </a:p>
        </p:txBody>
      </p:sp>
      <p:sp>
        <p:nvSpPr>
          <p:cNvPr id="26" name="Text Placeholder 5">
            <a:extLst>
              <a:ext uri="{FF2B5EF4-FFF2-40B4-BE49-F238E27FC236}">
                <a16:creationId xmlns:a16="http://schemas.microsoft.com/office/drawing/2014/main" id="{5B66C3FC-E878-45EC-8EF1-8684737F75FF}"/>
              </a:ext>
            </a:extLst>
          </p:cNvPr>
          <p:cNvSpPr txBox="1">
            <a:spLocks/>
          </p:cNvSpPr>
          <p:nvPr/>
        </p:nvSpPr>
        <p:spPr>
          <a:xfrm>
            <a:off x="3827254" y="3113867"/>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Click? (0/1)</a:t>
            </a:r>
          </a:p>
        </p:txBody>
      </p:sp>
      <p:sp>
        <p:nvSpPr>
          <p:cNvPr id="27" name="Text Placeholder 5">
            <a:extLst>
              <a:ext uri="{FF2B5EF4-FFF2-40B4-BE49-F238E27FC236}">
                <a16:creationId xmlns:a16="http://schemas.microsoft.com/office/drawing/2014/main" id="{F532E035-DBD2-A549-4AC2-4D458322EAAA}"/>
              </a:ext>
            </a:extLst>
          </p:cNvPr>
          <p:cNvSpPr txBox="1">
            <a:spLocks/>
          </p:cNvSpPr>
          <p:nvPr/>
        </p:nvSpPr>
        <p:spPr>
          <a:xfrm>
            <a:off x="6400800" y="3113867"/>
            <a:ext cx="2209798"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Online advertising</a:t>
            </a:r>
          </a:p>
        </p:txBody>
      </p:sp>
      <p:sp>
        <p:nvSpPr>
          <p:cNvPr id="28" name="Text Placeholder 5">
            <a:extLst>
              <a:ext uri="{FF2B5EF4-FFF2-40B4-BE49-F238E27FC236}">
                <a16:creationId xmlns:a16="http://schemas.microsoft.com/office/drawing/2014/main" id="{B522ED1D-639F-BBE4-C336-3D54E017CE85}"/>
              </a:ext>
            </a:extLst>
          </p:cNvPr>
          <p:cNvSpPr txBox="1">
            <a:spLocks/>
          </p:cNvSpPr>
          <p:nvPr/>
        </p:nvSpPr>
        <p:spPr>
          <a:xfrm>
            <a:off x="457200" y="3799202"/>
            <a:ext cx="1981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Image, radar info</a:t>
            </a:r>
          </a:p>
        </p:txBody>
      </p:sp>
      <p:sp>
        <p:nvSpPr>
          <p:cNvPr id="29" name="Text Placeholder 5">
            <a:extLst>
              <a:ext uri="{FF2B5EF4-FFF2-40B4-BE49-F238E27FC236}">
                <a16:creationId xmlns:a16="http://schemas.microsoft.com/office/drawing/2014/main" id="{A5824CC8-CDA4-E38D-7A4B-9F3D3A3EFFEF}"/>
              </a:ext>
            </a:extLst>
          </p:cNvPr>
          <p:cNvSpPr txBox="1">
            <a:spLocks/>
          </p:cNvSpPr>
          <p:nvPr/>
        </p:nvSpPr>
        <p:spPr>
          <a:xfrm>
            <a:off x="3827254" y="3799202"/>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Position of other cars</a:t>
            </a:r>
          </a:p>
        </p:txBody>
      </p:sp>
      <p:sp>
        <p:nvSpPr>
          <p:cNvPr id="31" name="Text Placeholder 5">
            <a:extLst>
              <a:ext uri="{FF2B5EF4-FFF2-40B4-BE49-F238E27FC236}">
                <a16:creationId xmlns:a16="http://schemas.microsoft.com/office/drawing/2014/main" id="{AE3DFEDE-FB65-CEB9-D32C-A5A4D0D0A4F0}"/>
              </a:ext>
            </a:extLst>
          </p:cNvPr>
          <p:cNvSpPr txBox="1">
            <a:spLocks/>
          </p:cNvSpPr>
          <p:nvPr/>
        </p:nvSpPr>
        <p:spPr>
          <a:xfrm>
            <a:off x="457200" y="4422277"/>
            <a:ext cx="1981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Image of product</a:t>
            </a:r>
          </a:p>
        </p:txBody>
      </p:sp>
      <p:sp>
        <p:nvSpPr>
          <p:cNvPr id="32" name="Text Placeholder 5">
            <a:extLst>
              <a:ext uri="{FF2B5EF4-FFF2-40B4-BE49-F238E27FC236}">
                <a16:creationId xmlns:a16="http://schemas.microsoft.com/office/drawing/2014/main" id="{743E239E-9676-9C5D-2DEA-B4F8679F18EA}"/>
              </a:ext>
            </a:extLst>
          </p:cNvPr>
          <p:cNvSpPr txBox="1">
            <a:spLocks/>
          </p:cNvSpPr>
          <p:nvPr/>
        </p:nvSpPr>
        <p:spPr>
          <a:xfrm>
            <a:off x="3827254" y="4422277"/>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Defect?</a:t>
            </a:r>
          </a:p>
        </p:txBody>
      </p:sp>
      <p:cxnSp>
        <p:nvCxnSpPr>
          <p:cNvPr id="36" name="Straight Arrow Connector 35">
            <a:extLst>
              <a:ext uri="{FF2B5EF4-FFF2-40B4-BE49-F238E27FC236}">
                <a16:creationId xmlns:a16="http://schemas.microsoft.com/office/drawing/2014/main" id="{B1740430-B926-AEA0-0950-13E2CD87E894}"/>
              </a:ext>
            </a:extLst>
          </p:cNvPr>
          <p:cNvCxnSpPr/>
          <p:nvPr/>
        </p:nvCxnSpPr>
        <p:spPr>
          <a:xfrm>
            <a:off x="1447800" y="1581150"/>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3A0646-8D62-02C1-620F-6E8288AC96CD}"/>
              </a:ext>
            </a:extLst>
          </p:cNvPr>
          <p:cNvCxnSpPr/>
          <p:nvPr/>
        </p:nvCxnSpPr>
        <p:spPr>
          <a:xfrm>
            <a:off x="1447800" y="2153579"/>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57FFE62-759A-D0F7-48DC-6B5E580FBF07}"/>
              </a:ext>
            </a:extLst>
          </p:cNvPr>
          <p:cNvCxnSpPr/>
          <p:nvPr/>
        </p:nvCxnSpPr>
        <p:spPr>
          <a:xfrm>
            <a:off x="1447800" y="2755745"/>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113F8EF-C55B-AFE3-FCC3-953A9AD6A11A}"/>
              </a:ext>
            </a:extLst>
          </p:cNvPr>
          <p:cNvCxnSpPr>
            <a:cxnSpLocks/>
          </p:cNvCxnSpPr>
          <p:nvPr/>
        </p:nvCxnSpPr>
        <p:spPr>
          <a:xfrm>
            <a:off x="1981200" y="3343043"/>
            <a:ext cx="1752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1016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Supervised learning</a:t>
            </a:r>
          </a:p>
        </p:txBody>
      </p:sp>
      <p:sp>
        <p:nvSpPr>
          <p:cNvPr id="4" name="Text Placeholder 5">
            <a:extLst>
              <a:ext uri="{FF2B5EF4-FFF2-40B4-BE49-F238E27FC236}">
                <a16:creationId xmlns:a16="http://schemas.microsoft.com/office/drawing/2014/main" id="{87082196-F863-B7FD-79C7-04C97EF61BDB}"/>
              </a:ext>
            </a:extLst>
          </p:cNvPr>
          <p:cNvSpPr txBox="1">
            <a:spLocks/>
          </p:cNvSpPr>
          <p:nvPr/>
        </p:nvSpPr>
        <p:spPr>
          <a:xfrm>
            <a:off x="344870" y="742374"/>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Input (A)</a:t>
            </a:r>
          </a:p>
        </p:txBody>
      </p:sp>
      <p:cxnSp>
        <p:nvCxnSpPr>
          <p:cNvPr id="7" name="Straight Connector 6">
            <a:extLst>
              <a:ext uri="{FF2B5EF4-FFF2-40B4-BE49-F238E27FC236}">
                <a16:creationId xmlns:a16="http://schemas.microsoft.com/office/drawing/2014/main" id="{C47B82A3-70EA-5D25-2D27-84DEA2569C0A}"/>
              </a:ext>
            </a:extLst>
          </p:cNvPr>
          <p:cNvCxnSpPr/>
          <p:nvPr/>
        </p:nvCxnSpPr>
        <p:spPr>
          <a:xfrm>
            <a:off x="363446" y="1208633"/>
            <a:ext cx="8417108" cy="0"/>
          </a:xfrm>
          <a:prstGeom prst="line">
            <a:avLst/>
          </a:prstGeom>
        </p:spPr>
        <p:style>
          <a:lnRef idx="1">
            <a:schemeClr val="accent6"/>
          </a:lnRef>
          <a:fillRef idx="0">
            <a:schemeClr val="accent6"/>
          </a:fillRef>
          <a:effectRef idx="0">
            <a:schemeClr val="accent6"/>
          </a:effectRef>
          <a:fontRef idx="minor">
            <a:schemeClr val="tx1"/>
          </a:fontRef>
        </p:style>
      </p:cxnSp>
      <p:sp>
        <p:nvSpPr>
          <p:cNvPr id="10" name="Text Placeholder 5">
            <a:extLst>
              <a:ext uri="{FF2B5EF4-FFF2-40B4-BE49-F238E27FC236}">
                <a16:creationId xmlns:a16="http://schemas.microsoft.com/office/drawing/2014/main" id="{F24F64C8-B499-59D1-FBC1-B9E08833044D}"/>
              </a:ext>
            </a:extLst>
          </p:cNvPr>
          <p:cNvSpPr txBox="1">
            <a:spLocks/>
          </p:cNvSpPr>
          <p:nvPr/>
        </p:nvSpPr>
        <p:spPr>
          <a:xfrm>
            <a:off x="3864424" y="742374"/>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Output (B)</a:t>
            </a:r>
          </a:p>
        </p:txBody>
      </p:sp>
      <p:sp>
        <p:nvSpPr>
          <p:cNvPr id="11" name="Text Placeholder 5">
            <a:extLst>
              <a:ext uri="{FF2B5EF4-FFF2-40B4-BE49-F238E27FC236}">
                <a16:creationId xmlns:a16="http://schemas.microsoft.com/office/drawing/2014/main" id="{A0712191-D9FA-57B5-08A9-FAFE77EB204B}"/>
              </a:ext>
            </a:extLst>
          </p:cNvPr>
          <p:cNvSpPr txBox="1">
            <a:spLocks/>
          </p:cNvSpPr>
          <p:nvPr/>
        </p:nvSpPr>
        <p:spPr>
          <a:xfrm>
            <a:off x="6369095" y="742374"/>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Application</a:t>
            </a:r>
          </a:p>
        </p:txBody>
      </p:sp>
      <p:cxnSp>
        <p:nvCxnSpPr>
          <p:cNvPr id="12" name="Straight Connector 11">
            <a:extLst>
              <a:ext uri="{FF2B5EF4-FFF2-40B4-BE49-F238E27FC236}">
                <a16:creationId xmlns:a16="http://schemas.microsoft.com/office/drawing/2014/main" id="{9B622B25-94F0-32A6-46DA-B199666E2CBC}"/>
              </a:ext>
            </a:extLst>
          </p:cNvPr>
          <p:cNvCxnSpPr>
            <a:cxnSpLocks/>
          </p:cNvCxnSpPr>
          <p:nvPr/>
        </p:nvCxnSpPr>
        <p:spPr>
          <a:xfrm>
            <a:off x="5943600" y="827633"/>
            <a:ext cx="0" cy="4007655"/>
          </a:xfrm>
          <a:prstGeom prst="line">
            <a:avLst/>
          </a:prstGeom>
        </p:spPr>
        <p:style>
          <a:lnRef idx="1">
            <a:schemeClr val="accent6"/>
          </a:lnRef>
          <a:fillRef idx="0">
            <a:schemeClr val="accent6"/>
          </a:fillRef>
          <a:effectRef idx="0">
            <a:schemeClr val="accent6"/>
          </a:effectRef>
          <a:fontRef idx="minor">
            <a:schemeClr val="tx1"/>
          </a:fontRef>
        </p:style>
      </p:cxnSp>
      <p:sp>
        <p:nvSpPr>
          <p:cNvPr id="15" name="Text Placeholder 5">
            <a:extLst>
              <a:ext uri="{FF2B5EF4-FFF2-40B4-BE49-F238E27FC236}">
                <a16:creationId xmlns:a16="http://schemas.microsoft.com/office/drawing/2014/main" id="{0C8C602A-F83D-5CF7-D2DA-4426BCCD84E0}"/>
              </a:ext>
            </a:extLst>
          </p:cNvPr>
          <p:cNvSpPr txBox="1">
            <a:spLocks/>
          </p:cNvSpPr>
          <p:nvPr/>
        </p:nvSpPr>
        <p:spPr>
          <a:xfrm>
            <a:off x="457200" y="1359408"/>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email</a:t>
            </a:r>
          </a:p>
        </p:txBody>
      </p:sp>
      <p:sp>
        <p:nvSpPr>
          <p:cNvPr id="16" name="Text Placeholder 5">
            <a:extLst>
              <a:ext uri="{FF2B5EF4-FFF2-40B4-BE49-F238E27FC236}">
                <a16:creationId xmlns:a16="http://schemas.microsoft.com/office/drawing/2014/main" id="{17C26A89-46CE-B536-038E-7FD854617052}"/>
              </a:ext>
            </a:extLst>
          </p:cNvPr>
          <p:cNvSpPr txBox="1">
            <a:spLocks/>
          </p:cNvSpPr>
          <p:nvPr/>
        </p:nvSpPr>
        <p:spPr>
          <a:xfrm>
            <a:off x="3827254" y="1359408"/>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Spam? (0/1)</a:t>
            </a:r>
          </a:p>
        </p:txBody>
      </p:sp>
      <p:sp>
        <p:nvSpPr>
          <p:cNvPr id="17" name="Text Placeholder 5">
            <a:extLst>
              <a:ext uri="{FF2B5EF4-FFF2-40B4-BE49-F238E27FC236}">
                <a16:creationId xmlns:a16="http://schemas.microsoft.com/office/drawing/2014/main" id="{480FF565-7DBE-CB3F-2FC1-E197CE219C72}"/>
              </a:ext>
            </a:extLst>
          </p:cNvPr>
          <p:cNvSpPr txBox="1">
            <a:spLocks/>
          </p:cNvSpPr>
          <p:nvPr/>
        </p:nvSpPr>
        <p:spPr>
          <a:xfrm>
            <a:off x="6400800" y="1359408"/>
            <a:ext cx="1942981"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Spam Filtering</a:t>
            </a:r>
          </a:p>
        </p:txBody>
      </p:sp>
      <p:sp>
        <p:nvSpPr>
          <p:cNvPr id="18" name="Text Placeholder 5">
            <a:extLst>
              <a:ext uri="{FF2B5EF4-FFF2-40B4-BE49-F238E27FC236}">
                <a16:creationId xmlns:a16="http://schemas.microsoft.com/office/drawing/2014/main" id="{7CC06FD5-B619-C70E-6DA6-E2082DD9901B}"/>
              </a:ext>
            </a:extLst>
          </p:cNvPr>
          <p:cNvSpPr txBox="1">
            <a:spLocks/>
          </p:cNvSpPr>
          <p:nvPr/>
        </p:nvSpPr>
        <p:spPr>
          <a:xfrm>
            <a:off x="457200" y="1931837"/>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audio</a:t>
            </a:r>
          </a:p>
        </p:txBody>
      </p:sp>
      <p:sp>
        <p:nvSpPr>
          <p:cNvPr id="19" name="Text Placeholder 5">
            <a:extLst>
              <a:ext uri="{FF2B5EF4-FFF2-40B4-BE49-F238E27FC236}">
                <a16:creationId xmlns:a16="http://schemas.microsoft.com/office/drawing/2014/main" id="{A877D975-ECF0-D9C3-2AEE-A0A9D0ACE91D}"/>
              </a:ext>
            </a:extLst>
          </p:cNvPr>
          <p:cNvSpPr txBox="1">
            <a:spLocks/>
          </p:cNvSpPr>
          <p:nvPr/>
        </p:nvSpPr>
        <p:spPr>
          <a:xfrm>
            <a:off x="3827253" y="1931837"/>
            <a:ext cx="1719953"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Text transcript</a:t>
            </a:r>
          </a:p>
        </p:txBody>
      </p:sp>
      <p:sp>
        <p:nvSpPr>
          <p:cNvPr id="20" name="Text Placeholder 5">
            <a:extLst>
              <a:ext uri="{FF2B5EF4-FFF2-40B4-BE49-F238E27FC236}">
                <a16:creationId xmlns:a16="http://schemas.microsoft.com/office/drawing/2014/main" id="{EF0CDE73-90C6-9B5D-1804-15418769191B}"/>
              </a:ext>
            </a:extLst>
          </p:cNvPr>
          <p:cNvSpPr txBox="1">
            <a:spLocks/>
          </p:cNvSpPr>
          <p:nvPr/>
        </p:nvSpPr>
        <p:spPr>
          <a:xfrm>
            <a:off x="6400800" y="1931837"/>
            <a:ext cx="2362198"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Speech recognition</a:t>
            </a:r>
          </a:p>
        </p:txBody>
      </p:sp>
      <p:sp>
        <p:nvSpPr>
          <p:cNvPr id="21" name="Text Placeholder 5">
            <a:extLst>
              <a:ext uri="{FF2B5EF4-FFF2-40B4-BE49-F238E27FC236}">
                <a16:creationId xmlns:a16="http://schemas.microsoft.com/office/drawing/2014/main" id="{EAE22437-3440-D463-3D7A-F08324585E2B}"/>
              </a:ext>
            </a:extLst>
          </p:cNvPr>
          <p:cNvSpPr txBox="1">
            <a:spLocks/>
          </p:cNvSpPr>
          <p:nvPr/>
        </p:nvSpPr>
        <p:spPr>
          <a:xfrm>
            <a:off x="457200" y="2534003"/>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English</a:t>
            </a:r>
          </a:p>
        </p:txBody>
      </p:sp>
      <p:sp>
        <p:nvSpPr>
          <p:cNvPr id="22" name="Text Placeholder 5">
            <a:extLst>
              <a:ext uri="{FF2B5EF4-FFF2-40B4-BE49-F238E27FC236}">
                <a16:creationId xmlns:a16="http://schemas.microsoft.com/office/drawing/2014/main" id="{67E227DA-82A7-ADA1-0175-C484A90C50FD}"/>
              </a:ext>
            </a:extLst>
          </p:cNvPr>
          <p:cNvSpPr txBox="1">
            <a:spLocks/>
          </p:cNvSpPr>
          <p:nvPr/>
        </p:nvSpPr>
        <p:spPr>
          <a:xfrm>
            <a:off x="3827254" y="2534003"/>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Spanish</a:t>
            </a:r>
          </a:p>
        </p:txBody>
      </p:sp>
      <p:sp>
        <p:nvSpPr>
          <p:cNvPr id="23" name="Text Placeholder 5">
            <a:extLst>
              <a:ext uri="{FF2B5EF4-FFF2-40B4-BE49-F238E27FC236}">
                <a16:creationId xmlns:a16="http://schemas.microsoft.com/office/drawing/2014/main" id="{0B26FF67-5187-0F8C-AACD-887F8974721B}"/>
              </a:ext>
            </a:extLst>
          </p:cNvPr>
          <p:cNvSpPr txBox="1">
            <a:spLocks/>
          </p:cNvSpPr>
          <p:nvPr/>
        </p:nvSpPr>
        <p:spPr>
          <a:xfrm>
            <a:off x="6400800" y="2534003"/>
            <a:ext cx="2362193"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Machine translation</a:t>
            </a:r>
          </a:p>
        </p:txBody>
      </p:sp>
      <p:sp>
        <p:nvSpPr>
          <p:cNvPr id="24" name="Text Placeholder 5">
            <a:extLst>
              <a:ext uri="{FF2B5EF4-FFF2-40B4-BE49-F238E27FC236}">
                <a16:creationId xmlns:a16="http://schemas.microsoft.com/office/drawing/2014/main" id="{C7F208D6-763B-2BDD-3264-7C29614C4573}"/>
              </a:ext>
            </a:extLst>
          </p:cNvPr>
          <p:cNvSpPr txBox="1">
            <a:spLocks/>
          </p:cNvSpPr>
          <p:nvPr/>
        </p:nvSpPr>
        <p:spPr>
          <a:xfrm>
            <a:off x="457200" y="3113867"/>
            <a:ext cx="1981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Ad, user info</a:t>
            </a:r>
          </a:p>
        </p:txBody>
      </p:sp>
      <p:sp>
        <p:nvSpPr>
          <p:cNvPr id="26" name="Text Placeholder 5">
            <a:extLst>
              <a:ext uri="{FF2B5EF4-FFF2-40B4-BE49-F238E27FC236}">
                <a16:creationId xmlns:a16="http://schemas.microsoft.com/office/drawing/2014/main" id="{5B66C3FC-E878-45EC-8EF1-8684737F75FF}"/>
              </a:ext>
            </a:extLst>
          </p:cNvPr>
          <p:cNvSpPr txBox="1">
            <a:spLocks/>
          </p:cNvSpPr>
          <p:nvPr/>
        </p:nvSpPr>
        <p:spPr>
          <a:xfrm>
            <a:off x="3827254" y="3113867"/>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Click? (0/1)</a:t>
            </a:r>
          </a:p>
        </p:txBody>
      </p:sp>
      <p:sp>
        <p:nvSpPr>
          <p:cNvPr id="27" name="Text Placeholder 5">
            <a:extLst>
              <a:ext uri="{FF2B5EF4-FFF2-40B4-BE49-F238E27FC236}">
                <a16:creationId xmlns:a16="http://schemas.microsoft.com/office/drawing/2014/main" id="{F532E035-DBD2-A549-4AC2-4D458322EAAA}"/>
              </a:ext>
            </a:extLst>
          </p:cNvPr>
          <p:cNvSpPr txBox="1">
            <a:spLocks/>
          </p:cNvSpPr>
          <p:nvPr/>
        </p:nvSpPr>
        <p:spPr>
          <a:xfrm>
            <a:off x="6400800" y="3113867"/>
            <a:ext cx="2209798"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Online advertising</a:t>
            </a:r>
          </a:p>
        </p:txBody>
      </p:sp>
      <p:sp>
        <p:nvSpPr>
          <p:cNvPr id="28" name="Text Placeholder 5">
            <a:extLst>
              <a:ext uri="{FF2B5EF4-FFF2-40B4-BE49-F238E27FC236}">
                <a16:creationId xmlns:a16="http://schemas.microsoft.com/office/drawing/2014/main" id="{B522ED1D-639F-BBE4-C336-3D54E017CE85}"/>
              </a:ext>
            </a:extLst>
          </p:cNvPr>
          <p:cNvSpPr txBox="1">
            <a:spLocks/>
          </p:cNvSpPr>
          <p:nvPr/>
        </p:nvSpPr>
        <p:spPr>
          <a:xfrm>
            <a:off x="457200" y="3799202"/>
            <a:ext cx="1981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Image, radar info</a:t>
            </a:r>
          </a:p>
        </p:txBody>
      </p:sp>
      <p:sp>
        <p:nvSpPr>
          <p:cNvPr id="29" name="Text Placeholder 5">
            <a:extLst>
              <a:ext uri="{FF2B5EF4-FFF2-40B4-BE49-F238E27FC236}">
                <a16:creationId xmlns:a16="http://schemas.microsoft.com/office/drawing/2014/main" id="{A5824CC8-CDA4-E38D-7A4B-9F3D3A3EFFEF}"/>
              </a:ext>
            </a:extLst>
          </p:cNvPr>
          <p:cNvSpPr txBox="1">
            <a:spLocks/>
          </p:cNvSpPr>
          <p:nvPr/>
        </p:nvSpPr>
        <p:spPr>
          <a:xfrm>
            <a:off x="3827254" y="3799202"/>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Position of other cars</a:t>
            </a:r>
          </a:p>
        </p:txBody>
      </p:sp>
      <p:sp>
        <p:nvSpPr>
          <p:cNvPr id="30" name="Text Placeholder 5">
            <a:extLst>
              <a:ext uri="{FF2B5EF4-FFF2-40B4-BE49-F238E27FC236}">
                <a16:creationId xmlns:a16="http://schemas.microsoft.com/office/drawing/2014/main" id="{BBA967F0-38B1-1114-4E61-FD6515AD2D92}"/>
              </a:ext>
            </a:extLst>
          </p:cNvPr>
          <p:cNvSpPr txBox="1">
            <a:spLocks/>
          </p:cNvSpPr>
          <p:nvPr/>
        </p:nvSpPr>
        <p:spPr>
          <a:xfrm>
            <a:off x="6400800" y="3799202"/>
            <a:ext cx="1942981"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Self-driving car</a:t>
            </a:r>
          </a:p>
        </p:txBody>
      </p:sp>
      <p:sp>
        <p:nvSpPr>
          <p:cNvPr id="31" name="Text Placeholder 5">
            <a:extLst>
              <a:ext uri="{FF2B5EF4-FFF2-40B4-BE49-F238E27FC236}">
                <a16:creationId xmlns:a16="http://schemas.microsoft.com/office/drawing/2014/main" id="{AE3DFEDE-FB65-CEB9-D32C-A5A4D0D0A4F0}"/>
              </a:ext>
            </a:extLst>
          </p:cNvPr>
          <p:cNvSpPr txBox="1">
            <a:spLocks/>
          </p:cNvSpPr>
          <p:nvPr/>
        </p:nvSpPr>
        <p:spPr>
          <a:xfrm>
            <a:off x="457200" y="4422277"/>
            <a:ext cx="1981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Image of product</a:t>
            </a:r>
          </a:p>
        </p:txBody>
      </p:sp>
      <p:sp>
        <p:nvSpPr>
          <p:cNvPr id="32" name="Text Placeholder 5">
            <a:extLst>
              <a:ext uri="{FF2B5EF4-FFF2-40B4-BE49-F238E27FC236}">
                <a16:creationId xmlns:a16="http://schemas.microsoft.com/office/drawing/2014/main" id="{743E239E-9676-9C5D-2DEA-B4F8679F18EA}"/>
              </a:ext>
            </a:extLst>
          </p:cNvPr>
          <p:cNvSpPr txBox="1">
            <a:spLocks/>
          </p:cNvSpPr>
          <p:nvPr/>
        </p:nvSpPr>
        <p:spPr>
          <a:xfrm>
            <a:off x="3827254" y="4422277"/>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Defect?</a:t>
            </a:r>
          </a:p>
        </p:txBody>
      </p:sp>
      <p:cxnSp>
        <p:nvCxnSpPr>
          <p:cNvPr id="36" name="Straight Arrow Connector 35">
            <a:extLst>
              <a:ext uri="{FF2B5EF4-FFF2-40B4-BE49-F238E27FC236}">
                <a16:creationId xmlns:a16="http://schemas.microsoft.com/office/drawing/2014/main" id="{B1740430-B926-AEA0-0950-13E2CD87E894}"/>
              </a:ext>
            </a:extLst>
          </p:cNvPr>
          <p:cNvCxnSpPr/>
          <p:nvPr/>
        </p:nvCxnSpPr>
        <p:spPr>
          <a:xfrm>
            <a:off x="1447800" y="1581150"/>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3A0646-8D62-02C1-620F-6E8288AC96CD}"/>
              </a:ext>
            </a:extLst>
          </p:cNvPr>
          <p:cNvCxnSpPr/>
          <p:nvPr/>
        </p:nvCxnSpPr>
        <p:spPr>
          <a:xfrm>
            <a:off x="1447800" y="2153579"/>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57FFE62-759A-D0F7-48DC-6B5E580FBF07}"/>
              </a:ext>
            </a:extLst>
          </p:cNvPr>
          <p:cNvCxnSpPr/>
          <p:nvPr/>
        </p:nvCxnSpPr>
        <p:spPr>
          <a:xfrm>
            <a:off x="1447800" y="2755745"/>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113F8EF-C55B-AFE3-FCC3-953A9AD6A11A}"/>
              </a:ext>
            </a:extLst>
          </p:cNvPr>
          <p:cNvCxnSpPr>
            <a:cxnSpLocks/>
          </p:cNvCxnSpPr>
          <p:nvPr/>
        </p:nvCxnSpPr>
        <p:spPr>
          <a:xfrm>
            <a:off x="1981200" y="3343043"/>
            <a:ext cx="1752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7B526D2-DC71-6968-BFF7-03A37BEB8B2E}"/>
              </a:ext>
            </a:extLst>
          </p:cNvPr>
          <p:cNvCxnSpPr>
            <a:cxnSpLocks/>
          </p:cNvCxnSpPr>
          <p:nvPr/>
        </p:nvCxnSpPr>
        <p:spPr>
          <a:xfrm>
            <a:off x="2514600" y="3982379"/>
            <a:ext cx="121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2864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Supervised learning</a:t>
            </a:r>
          </a:p>
        </p:txBody>
      </p:sp>
      <p:sp>
        <p:nvSpPr>
          <p:cNvPr id="4" name="Text Placeholder 5">
            <a:extLst>
              <a:ext uri="{FF2B5EF4-FFF2-40B4-BE49-F238E27FC236}">
                <a16:creationId xmlns:a16="http://schemas.microsoft.com/office/drawing/2014/main" id="{87082196-F863-B7FD-79C7-04C97EF61BDB}"/>
              </a:ext>
            </a:extLst>
          </p:cNvPr>
          <p:cNvSpPr txBox="1">
            <a:spLocks/>
          </p:cNvSpPr>
          <p:nvPr/>
        </p:nvSpPr>
        <p:spPr>
          <a:xfrm>
            <a:off x="344870" y="742374"/>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Input (A)</a:t>
            </a:r>
          </a:p>
        </p:txBody>
      </p:sp>
      <p:cxnSp>
        <p:nvCxnSpPr>
          <p:cNvPr id="7" name="Straight Connector 6">
            <a:extLst>
              <a:ext uri="{FF2B5EF4-FFF2-40B4-BE49-F238E27FC236}">
                <a16:creationId xmlns:a16="http://schemas.microsoft.com/office/drawing/2014/main" id="{C47B82A3-70EA-5D25-2D27-84DEA2569C0A}"/>
              </a:ext>
            </a:extLst>
          </p:cNvPr>
          <p:cNvCxnSpPr/>
          <p:nvPr/>
        </p:nvCxnSpPr>
        <p:spPr>
          <a:xfrm>
            <a:off x="363446" y="1208633"/>
            <a:ext cx="8417108" cy="0"/>
          </a:xfrm>
          <a:prstGeom prst="line">
            <a:avLst/>
          </a:prstGeom>
        </p:spPr>
        <p:style>
          <a:lnRef idx="1">
            <a:schemeClr val="accent6"/>
          </a:lnRef>
          <a:fillRef idx="0">
            <a:schemeClr val="accent6"/>
          </a:fillRef>
          <a:effectRef idx="0">
            <a:schemeClr val="accent6"/>
          </a:effectRef>
          <a:fontRef idx="minor">
            <a:schemeClr val="tx1"/>
          </a:fontRef>
        </p:style>
      </p:cxnSp>
      <p:sp>
        <p:nvSpPr>
          <p:cNvPr id="10" name="Text Placeholder 5">
            <a:extLst>
              <a:ext uri="{FF2B5EF4-FFF2-40B4-BE49-F238E27FC236}">
                <a16:creationId xmlns:a16="http://schemas.microsoft.com/office/drawing/2014/main" id="{F24F64C8-B499-59D1-FBC1-B9E08833044D}"/>
              </a:ext>
            </a:extLst>
          </p:cNvPr>
          <p:cNvSpPr txBox="1">
            <a:spLocks/>
          </p:cNvSpPr>
          <p:nvPr/>
        </p:nvSpPr>
        <p:spPr>
          <a:xfrm>
            <a:off x="3864424" y="742374"/>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Output (B)</a:t>
            </a:r>
          </a:p>
        </p:txBody>
      </p:sp>
      <p:sp>
        <p:nvSpPr>
          <p:cNvPr id="11" name="Text Placeholder 5">
            <a:extLst>
              <a:ext uri="{FF2B5EF4-FFF2-40B4-BE49-F238E27FC236}">
                <a16:creationId xmlns:a16="http://schemas.microsoft.com/office/drawing/2014/main" id="{A0712191-D9FA-57B5-08A9-FAFE77EB204B}"/>
              </a:ext>
            </a:extLst>
          </p:cNvPr>
          <p:cNvSpPr txBox="1">
            <a:spLocks/>
          </p:cNvSpPr>
          <p:nvPr/>
        </p:nvSpPr>
        <p:spPr>
          <a:xfrm>
            <a:off x="6369095" y="742374"/>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Application</a:t>
            </a:r>
          </a:p>
        </p:txBody>
      </p:sp>
      <p:cxnSp>
        <p:nvCxnSpPr>
          <p:cNvPr id="12" name="Straight Connector 11">
            <a:extLst>
              <a:ext uri="{FF2B5EF4-FFF2-40B4-BE49-F238E27FC236}">
                <a16:creationId xmlns:a16="http://schemas.microsoft.com/office/drawing/2014/main" id="{9B622B25-94F0-32A6-46DA-B199666E2CBC}"/>
              </a:ext>
            </a:extLst>
          </p:cNvPr>
          <p:cNvCxnSpPr>
            <a:cxnSpLocks/>
          </p:cNvCxnSpPr>
          <p:nvPr/>
        </p:nvCxnSpPr>
        <p:spPr>
          <a:xfrm>
            <a:off x="5943600" y="827633"/>
            <a:ext cx="0" cy="4007655"/>
          </a:xfrm>
          <a:prstGeom prst="line">
            <a:avLst/>
          </a:prstGeom>
        </p:spPr>
        <p:style>
          <a:lnRef idx="1">
            <a:schemeClr val="accent6"/>
          </a:lnRef>
          <a:fillRef idx="0">
            <a:schemeClr val="accent6"/>
          </a:fillRef>
          <a:effectRef idx="0">
            <a:schemeClr val="accent6"/>
          </a:effectRef>
          <a:fontRef idx="minor">
            <a:schemeClr val="tx1"/>
          </a:fontRef>
        </p:style>
      </p:cxnSp>
      <p:sp>
        <p:nvSpPr>
          <p:cNvPr id="15" name="Text Placeholder 5">
            <a:extLst>
              <a:ext uri="{FF2B5EF4-FFF2-40B4-BE49-F238E27FC236}">
                <a16:creationId xmlns:a16="http://schemas.microsoft.com/office/drawing/2014/main" id="{0C8C602A-F83D-5CF7-D2DA-4426BCCD84E0}"/>
              </a:ext>
            </a:extLst>
          </p:cNvPr>
          <p:cNvSpPr txBox="1">
            <a:spLocks/>
          </p:cNvSpPr>
          <p:nvPr/>
        </p:nvSpPr>
        <p:spPr>
          <a:xfrm>
            <a:off x="457200" y="1359408"/>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email</a:t>
            </a:r>
          </a:p>
        </p:txBody>
      </p:sp>
      <p:sp>
        <p:nvSpPr>
          <p:cNvPr id="16" name="Text Placeholder 5">
            <a:extLst>
              <a:ext uri="{FF2B5EF4-FFF2-40B4-BE49-F238E27FC236}">
                <a16:creationId xmlns:a16="http://schemas.microsoft.com/office/drawing/2014/main" id="{17C26A89-46CE-B536-038E-7FD854617052}"/>
              </a:ext>
            </a:extLst>
          </p:cNvPr>
          <p:cNvSpPr txBox="1">
            <a:spLocks/>
          </p:cNvSpPr>
          <p:nvPr/>
        </p:nvSpPr>
        <p:spPr>
          <a:xfrm>
            <a:off x="3827254" y="1359408"/>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Spam? (0/1)</a:t>
            </a:r>
          </a:p>
        </p:txBody>
      </p:sp>
      <p:sp>
        <p:nvSpPr>
          <p:cNvPr id="17" name="Text Placeholder 5">
            <a:extLst>
              <a:ext uri="{FF2B5EF4-FFF2-40B4-BE49-F238E27FC236}">
                <a16:creationId xmlns:a16="http://schemas.microsoft.com/office/drawing/2014/main" id="{480FF565-7DBE-CB3F-2FC1-E197CE219C72}"/>
              </a:ext>
            </a:extLst>
          </p:cNvPr>
          <p:cNvSpPr txBox="1">
            <a:spLocks/>
          </p:cNvSpPr>
          <p:nvPr/>
        </p:nvSpPr>
        <p:spPr>
          <a:xfrm>
            <a:off x="6400800" y="1359408"/>
            <a:ext cx="1942981"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Spam Filtering</a:t>
            </a:r>
          </a:p>
        </p:txBody>
      </p:sp>
      <p:sp>
        <p:nvSpPr>
          <p:cNvPr id="18" name="Text Placeholder 5">
            <a:extLst>
              <a:ext uri="{FF2B5EF4-FFF2-40B4-BE49-F238E27FC236}">
                <a16:creationId xmlns:a16="http://schemas.microsoft.com/office/drawing/2014/main" id="{7CC06FD5-B619-C70E-6DA6-E2082DD9901B}"/>
              </a:ext>
            </a:extLst>
          </p:cNvPr>
          <p:cNvSpPr txBox="1">
            <a:spLocks/>
          </p:cNvSpPr>
          <p:nvPr/>
        </p:nvSpPr>
        <p:spPr>
          <a:xfrm>
            <a:off x="457200" y="1931837"/>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audio</a:t>
            </a:r>
          </a:p>
        </p:txBody>
      </p:sp>
      <p:sp>
        <p:nvSpPr>
          <p:cNvPr id="19" name="Text Placeholder 5">
            <a:extLst>
              <a:ext uri="{FF2B5EF4-FFF2-40B4-BE49-F238E27FC236}">
                <a16:creationId xmlns:a16="http://schemas.microsoft.com/office/drawing/2014/main" id="{A877D975-ECF0-D9C3-2AEE-A0A9D0ACE91D}"/>
              </a:ext>
            </a:extLst>
          </p:cNvPr>
          <p:cNvSpPr txBox="1">
            <a:spLocks/>
          </p:cNvSpPr>
          <p:nvPr/>
        </p:nvSpPr>
        <p:spPr>
          <a:xfrm>
            <a:off x="3827253" y="1931837"/>
            <a:ext cx="1719953"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Text transcript</a:t>
            </a:r>
          </a:p>
        </p:txBody>
      </p:sp>
      <p:sp>
        <p:nvSpPr>
          <p:cNvPr id="20" name="Text Placeholder 5">
            <a:extLst>
              <a:ext uri="{FF2B5EF4-FFF2-40B4-BE49-F238E27FC236}">
                <a16:creationId xmlns:a16="http://schemas.microsoft.com/office/drawing/2014/main" id="{EF0CDE73-90C6-9B5D-1804-15418769191B}"/>
              </a:ext>
            </a:extLst>
          </p:cNvPr>
          <p:cNvSpPr txBox="1">
            <a:spLocks/>
          </p:cNvSpPr>
          <p:nvPr/>
        </p:nvSpPr>
        <p:spPr>
          <a:xfrm>
            <a:off x="6400800" y="1931837"/>
            <a:ext cx="2362198"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Speech recognition</a:t>
            </a:r>
          </a:p>
        </p:txBody>
      </p:sp>
      <p:sp>
        <p:nvSpPr>
          <p:cNvPr id="21" name="Text Placeholder 5">
            <a:extLst>
              <a:ext uri="{FF2B5EF4-FFF2-40B4-BE49-F238E27FC236}">
                <a16:creationId xmlns:a16="http://schemas.microsoft.com/office/drawing/2014/main" id="{EAE22437-3440-D463-3D7A-F08324585E2B}"/>
              </a:ext>
            </a:extLst>
          </p:cNvPr>
          <p:cNvSpPr txBox="1">
            <a:spLocks/>
          </p:cNvSpPr>
          <p:nvPr/>
        </p:nvSpPr>
        <p:spPr>
          <a:xfrm>
            <a:off x="457200" y="2534003"/>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English</a:t>
            </a:r>
          </a:p>
        </p:txBody>
      </p:sp>
      <p:sp>
        <p:nvSpPr>
          <p:cNvPr id="22" name="Text Placeholder 5">
            <a:extLst>
              <a:ext uri="{FF2B5EF4-FFF2-40B4-BE49-F238E27FC236}">
                <a16:creationId xmlns:a16="http://schemas.microsoft.com/office/drawing/2014/main" id="{67E227DA-82A7-ADA1-0175-C484A90C50FD}"/>
              </a:ext>
            </a:extLst>
          </p:cNvPr>
          <p:cNvSpPr txBox="1">
            <a:spLocks/>
          </p:cNvSpPr>
          <p:nvPr/>
        </p:nvSpPr>
        <p:spPr>
          <a:xfrm>
            <a:off x="3827254" y="2534003"/>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Spanish</a:t>
            </a:r>
          </a:p>
        </p:txBody>
      </p:sp>
      <p:sp>
        <p:nvSpPr>
          <p:cNvPr id="23" name="Text Placeholder 5">
            <a:extLst>
              <a:ext uri="{FF2B5EF4-FFF2-40B4-BE49-F238E27FC236}">
                <a16:creationId xmlns:a16="http://schemas.microsoft.com/office/drawing/2014/main" id="{0B26FF67-5187-0F8C-AACD-887F8974721B}"/>
              </a:ext>
            </a:extLst>
          </p:cNvPr>
          <p:cNvSpPr txBox="1">
            <a:spLocks/>
          </p:cNvSpPr>
          <p:nvPr/>
        </p:nvSpPr>
        <p:spPr>
          <a:xfrm>
            <a:off x="6400800" y="2534003"/>
            <a:ext cx="2362193"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Machine translation</a:t>
            </a:r>
          </a:p>
        </p:txBody>
      </p:sp>
      <p:sp>
        <p:nvSpPr>
          <p:cNvPr id="24" name="Text Placeholder 5">
            <a:extLst>
              <a:ext uri="{FF2B5EF4-FFF2-40B4-BE49-F238E27FC236}">
                <a16:creationId xmlns:a16="http://schemas.microsoft.com/office/drawing/2014/main" id="{C7F208D6-763B-2BDD-3264-7C29614C4573}"/>
              </a:ext>
            </a:extLst>
          </p:cNvPr>
          <p:cNvSpPr txBox="1">
            <a:spLocks/>
          </p:cNvSpPr>
          <p:nvPr/>
        </p:nvSpPr>
        <p:spPr>
          <a:xfrm>
            <a:off x="457200" y="3113867"/>
            <a:ext cx="1981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Ad, user info</a:t>
            </a:r>
          </a:p>
        </p:txBody>
      </p:sp>
      <p:sp>
        <p:nvSpPr>
          <p:cNvPr id="26" name="Text Placeholder 5">
            <a:extLst>
              <a:ext uri="{FF2B5EF4-FFF2-40B4-BE49-F238E27FC236}">
                <a16:creationId xmlns:a16="http://schemas.microsoft.com/office/drawing/2014/main" id="{5B66C3FC-E878-45EC-8EF1-8684737F75FF}"/>
              </a:ext>
            </a:extLst>
          </p:cNvPr>
          <p:cNvSpPr txBox="1">
            <a:spLocks/>
          </p:cNvSpPr>
          <p:nvPr/>
        </p:nvSpPr>
        <p:spPr>
          <a:xfrm>
            <a:off x="3827254" y="3113867"/>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Click? (0/1)</a:t>
            </a:r>
          </a:p>
        </p:txBody>
      </p:sp>
      <p:sp>
        <p:nvSpPr>
          <p:cNvPr id="27" name="Text Placeholder 5">
            <a:extLst>
              <a:ext uri="{FF2B5EF4-FFF2-40B4-BE49-F238E27FC236}">
                <a16:creationId xmlns:a16="http://schemas.microsoft.com/office/drawing/2014/main" id="{F532E035-DBD2-A549-4AC2-4D458322EAAA}"/>
              </a:ext>
            </a:extLst>
          </p:cNvPr>
          <p:cNvSpPr txBox="1">
            <a:spLocks/>
          </p:cNvSpPr>
          <p:nvPr/>
        </p:nvSpPr>
        <p:spPr>
          <a:xfrm>
            <a:off x="6400800" y="3113867"/>
            <a:ext cx="2209798"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Online advertising</a:t>
            </a:r>
          </a:p>
        </p:txBody>
      </p:sp>
      <p:sp>
        <p:nvSpPr>
          <p:cNvPr id="28" name="Text Placeholder 5">
            <a:extLst>
              <a:ext uri="{FF2B5EF4-FFF2-40B4-BE49-F238E27FC236}">
                <a16:creationId xmlns:a16="http://schemas.microsoft.com/office/drawing/2014/main" id="{B522ED1D-639F-BBE4-C336-3D54E017CE85}"/>
              </a:ext>
            </a:extLst>
          </p:cNvPr>
          <p:cNvSpPr txBox="1">
            <a:spLocks/>
          </p:cNvSpPr>
          <p:nvPr/>
        </p:nvSpPr>
        <p:spPr>
          <a:xfrm>
            <a:off x="457200" y="3799202"/>
            <a:ext cx="1981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Image, radar info</a:t>
            </a:r>
          </a:p>
        </p:txBody>
      </p:sp>
      <p:sp>
        <p:nvSpPr>
          <p:cNvPr id="29" name="Text Placeholder 5">
            <a:extLst>
              <a:ext uri="{FF2B5EF4-FFF2-40B4-BE49-F238E27FC236}">
                <a16:creationId xmlns:a16="http://schemas.microsoft.com/office/drawing/2014/main" id="{A5824CC8-CDA4-E38D-7A4B-9F3D3A3EFFEF}"/>
              </a:ext>
            </a:extLst>
          </p:cNvPr>
          <p:cNvSpPr txBox="1">
            <a:spLocks/>
          </p:cNvSpPr>
          <p:nvPr/>
        </p:nvSpPr>
        <p:spPr>
          <a:xfrm>
            <a:off x="3827254" y="3799202"/>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Position of other cars</a:t>
            </a:r>
          </a:p>
        </p:txBody>
      </p:sp>
      <p:sp>
        <p:nvSpPr>
          <p:cNvPr id="30" name="Text Placeholder 5">
            <a:extLst>
              <a:ext uri="{FF2B5EF4-FFF2-40B4-BE49-F238E27FC236}">
                <a16:creationId xmlns:a16="http://schemas.microsoft.com/office/drawing/2014/main" id="{BBA967F0-38B1-1114-4E61-FD6515AD2D92}"/>
              </a:ext>
            </a:extLst>
          </p:cNvPr>
          <p:cNvSpPr txBox="1">
            <a:spLocks/>
          </p:cNvSpPr>
          <p:nvPr/>
        </p:nvSpPr>
        <p:spPr>
          <a:xfrm>
            <a:off x="6400800" y="3799202"/>
            <a:ext cx="1942981"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Self-driving car</a:t>
            </a:r>
          </a:p>
        </p:txBody>
      </p:sp>
      <p:sp>
        <p:nvSpPr>
          <p:cNvPr id="31" name="Text Placeholder 5">
            <a:extLst>
              <a:ext uri="{FF2B5EF4-FFF2-40B4-BE49-F238E27FC236}">
                <a16:creationId xmlns:a16="http://schemas.microsoft.com/office/drawing/2014/main" id="{AE3DFEDE-FB65-CEB9-D32C-A5A4D0D0A4F0}"/>
              </a:ext>
            </a:extLst>
          </p:cNvPr>
          <p:cNvSpPr txBox="1">
            <a:spLocks/>
          </p:cNvSpPr>
          <p:nvPr/>
        </p:nvSpPr>
        <p:spPr>
          <a:xfrm>
            <a:off x="457200" y="4422277"/>
            <a:ext cx="1981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Image of product</a:t>
            </a:r>
          </a:p>
        </p:txBody>
      </p:sp>
      <p:sp>
        <p:nvSpPr>
          <p:cNvPr id="32" name="Text Placeholder 5">
            <a:extLst>
              <a:ext uri="{FF2B5EF4-FFF2-40B4-BE49-F238E27FC236}">
                <a16:creationId xmlns:a16="http://schemas.microsoft.com/office/drawing/2014/main" id="{743E239E-9676-9C5D-2DEA-B4F8679F18EA}"/>
              </a:ext>
            </a:extLst>
          </p:cNvPr>
          <p:cNvSpPr txBox="1">
            <a:spLocks/>
          </p:cNvSpPr>
          <p:nvPr/>
        </p:nvSpPr>
        <p:spPr>
          <a:xfrm>
            <a:off x="3827254" y="4422277"/>
            <a:ext cx="14478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Defect?</a:t>
            </a:r>
          </a:p>
        </p:txBody>
      </p:sp>
      <p:sp>
        <p:nvSpPr>
          <p:cNvPr id="33" name="Text Placeholder 5">
            <a:extLst>
              <a:ext uri="{FF2B5EF4-FFF2-40B4-BE49-F238E27FC236}">
                <a16:creationId xmlns:a16="http://schemas.microsoft.com/office/drawing/2014/main" id="{41DBF59F-C1B6-A700-D591-F3D373443810}"/>
              </a:ext>
            </a:extLst>
          </p:cNvPr>
          <p:cNvSpPr txBox="1">
            <a:spLocks/>
          </p:cNvSpPr>
          <p:nvPr/>
        </p:nvSpPr>
        <p:spPr>
          <a:xfrm>
            <a:off x="6400800" y="4422277"/>
            <a:ext cx="1981192"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Visual inspection</a:t>
            </a:r>
          </a:p>
        </p:txBody>
      </p:sp>
      <p:cxnSp>
        <p:nvCxnSpPr>
          <p:cNvPr id="36" name="Straight Arrow Connector 35">
            <a:extLst>
              <a:ext uri="{FF2B5EF4-FFF2-40B4-BE49-F238E27FC236}">
                <a16:creationId xmlns:a16="http://schemas.microsoft.com/office/drawing/2014/main" id="{B1740430-B926-AEA0-0950-13E2CD87E894}"/>
              </a:ext>
            </a:extLst>
          </p:cNvPr>
          <p:cNvCxnSpPr/>
          <p:nvPr/>
        </p:nvCxnSpPr>
        <p:spPr>
          <a:xfrm>
            <a:off x="1447800" y="1581150"/>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3A0646-8D62-02C1-620F-6E8288AC96CD}"/>
              </a:ext>
            </a:extLst>
          </p:cNvPr>
          <p:cNvCxnSpPr/>
          <p:nvPr/>
        </p:nvCxnSpPr>
        <p:spPr>
          <a:xfrm>
            <a:off x="1447800" y="2153579"/>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57FFE62-759A-D0F7-48DC-6B5E580FBF07}"/>
              </a:ext>
            </a:extLst>
          </p:cNvPr>
          <p:cNvCxnSpPr/>
          <p:nvPr/>
        </p:nvCxnSpPr>
        <p:spPr>
          <a:xfrm>
            <a:off x="1447800" y="2755745"/>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113F8EF-C55B-AFE3-FCC3-953A9AD6A11A}"/>
              </a:ext>
            </a:extLst>
          </p:cNvPr>
          <p:cNvCxnSpPr>
            <a:cxnSpLocks/>
          </p:cNvCxnSpPr>
          <p:nvPr/>
        </p:nvCxnSpPr>
        <p:spPr>
          <a:xfrm>
            <a:off x="1981200" y="3343043"/>
            <a:ext cx="1752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7B526D2-DC71-6968-BFF7-03A37BEB8B2E}"/>
              </a:ext>
            </a:extLst>
          </p:cNvPr>
          <p:cNvCxnSpPr>
            <a:cxnSpLocks/>
          </p:cNvCxnSpPr>
          <p:nvPr/>
        </p:nvCxnSpPr>
        <p:spPr>
          <a:xfrm>
            <a:off x="2514600" y="3982379"/>
            <a:ext cx="121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A8681F6-B6F6-6CE5-8026-0FB7F40D7C7E}"/>
              </a:ext>
            </a:extLst>
          </p:cNvPr>
          <p:cNvCxnSpPr>
            <a:cxnSpLocks/>
          </p:cNvCxnSpPr>
          <p:nvPr/>
        </p:nvCxnSpPr>
        <p:spPr>
          <a:xfrm>
            <a:off x="2514600" y="4666321"/>
            <a:ext cx="121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845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a:xfrm>
            <a:off x="343884" y="273376"/>
            <a:ext cx="8456231" cy="424299"/>
          </a:xfrm>
        </p:spPr>
        <p:txBody>
          <a:bodyPr/>
          <a:lstStyle/>
          <a:p>
            <a:r>
              <a:rPr lang="en-US" dirty="0"/>
              <a:t>data</a:t>
            </a:r>
          </a:p>
        </p:txBody>
      </p:sp>
      <p:sp>
        <p:nvSpPr>
          <p:cNvPr id="6" name="TextBox 5">
            <a:extLst>
              <a:ext uri="{FF2B5EF4-FFF2-40B4-BE49-F238E27FC236}">
                <a16:creationId xmlns:a16="http://schemas.microsoft.com/office/drawing/2014/main" id="{8FD78761-CE1E-FA40-DB53-E6982D9AC705}"/>
              </a:ext>
            </a:extLst>
          </p:cNvPr>
          <p:cNvSpPr txBox="1"/>
          <p:nvPr/>
        </p:nvSpPr>
        <p:spPr>
          <a:xfrm>
            <a:off x="5459060" y="3512706"/>
            <a:ext cx="2672526" cy="1350947"/>
          </a:xfrm>
          <a:prstGeom prst="rect">
            <a:avLst/>
          </a:prstGeom>
        </p:spPr>
        <p:txBody>
          <a:bodyPr wrap="none" rtlCol="0">
            <a:spAutoFit/>
          </a:bodyPr>
          <a:lstStyle/>
          <a:p>
            <a:pPr algn="l">
              <a:lnSpc>
                <a:spcPct val="150000"/>
              </a:lnSpc>
              <a:buFont typeface="Arial" panose="020B0604020202020204" pitchFamily="34" charset="0"/>
              <a:buChar char="•"/>
            </a:pPr>
            <a:r>
              <a:rPr lang="en-US" sz="1400" b="0" i="0" dirty="0">
                <a:effectLst/>
                <a:latin typeface="Source Sans Pro" panose="020B0503030403020204" pitchFamily="34" charset="0"/>
                <a:ea typeface="Source Sans Pro" panose="020B0503030403020204" pitchFamily="34" charset="0"/>
              </a:rPr>
              <a:t> Web pages</a:t>
            </a:r>
          </a:p>
          <a:p>
            <a:pPr algn="l">
              <a:lnSpc>
                <a:spcPct val="150000"/>
              </a:lnSpc>
              <a:buFont typeface="Arial" panose="020B0604020202020204" pitchFamily="34" charset="0"/>
              <a:buChar char="•"/>
            </a:pPr>
            <a:r>
              <a:rPr lang="en-US" sz="1400" b="0" i="0" dirty="0">
                <a:effectLst/>
                <a:latin typeface="Source Sans Pro" panose="020B0503030403020204" pitchFamily="34" charset="0"/>
                <a:ea typeface="Source Sans Pro" panose="020B0503030403020204" pitchFamily="34" charset="0"/>
              </a:rPr>
              <a:t> Videos</a:t>
            </a:r>
          </a:p>
          <a:p>
            <a:pPr algn="l">
              <a:lnSpc>
                <a:spcPct val="150000"/>
              </a:lnSpc>
              <a:buFont typeface="Arial" panose="020B0604020202020204" pitchFamily="34" charset="0"/>
              <a:buChar char="•"/>
            </a:pPr>
            <a:r>
              <a:rPr lang="en-US" sz="1400" b="0" i="0" dirty="0">
                <a:effectLst/>
                <a:latin typeface="Source Sans Pro" panose="020B0503030403020204" pitchFamily="34" charset="0"/>
                <a:ea typeface="Source Sans Pro" panose="020B0503030403020204" pitchFamily="34" charset="0"/>
              </a:rPr>
              <a:t> User comments on social media</a:t>
            </a:r>
          </a:p>
          <a:p>
            <a:pPr algn="l">
              <a:lnSpc>
                <a:spcPct val="150000"/>
              </a:lnSpc>
              <a:buFont typeface="Arial" panose="020B0604020202020204" pitchFamily="34" charset="0"/>
              <a:buChar char="•"/>
            </a:pPr>
            <a:r>
              <a:rPr lang="en-US" sz="1400" b="0" i="0" dirty="0">
                <a:effectLst/>
                <a:latin typeface="Source Sans Pro" panose="020B0503030403020204" pitchFamily="34" charset="0"/>
                <a:ea typeface="Source Sans Pro" panose="020B0503030403020204" pitchFamily="34" charset="0"/>
              </a:rPr>
              <a:t> Memos</a:t>
            </a:r>
            <a:endParaRPr kumimoji="0" lang="en-US" sz="1400" b="0" i="0" u="none" strike="noStrike" kern="0" cap="none" spc="0" normalizeH="0" baseline="0" noProof="0" dirty="0">
              <a:ln>
                <a:noFill/>
              </a:ln>
              <a:effectLst/>
              <a:uLnTx/>
              <a:uFillTx/>
              <a:latin typeface="Source Sans Pro" panose="020B0503030403020204" pitchFamily="34" charset="0"/>
              <a:ea typeface="Source Sans Pro" panose="020B0503030403020204" pitchFamily="34" charset="0"/>
              <a:cs typeface="Arial"/>
              <a:sym typeface="Arial"/>
            </a:endParaRPr>
          </a:p>
        </p:txBody>
      </p:sp>
      <p:sp>
        <p:nvSpPr>
          <p:cNvPr id="8" name="Rectangle 7">
            <a:extLst>
              <a:ext uri="{FF2B5EF4-FFF2-40B4-BE49-F238E27FC236}">
                <a16:creationId xmlns:a16="http://schemas.microsoft.com/office/drawing/2014/main" id="{C1D5E980-AA28-356B-40EA-495A198648D6}"/>
              </a:ext>
            </a:extLst>
          </p:cNvPr>
          <p:cNvSpPr/>
          <p:nvPr/>
        </p:nvSpPr>
        <p:spPr>
          <a:xfrm>
            <a:off x="990600" y="914519"/>
            <a:ext cx="6934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5">
            <a:extLst>
              <a:ext uri="{FF2B5EF4-FFF2-40B4-BE49-F238E27FC236}">
                <a16:creationId xmlns:a16="http://schemas.microsoft.com/office/drawing/2014/main" id="{181E11C9-6744-1B6F-098D-B11B71BFF2FD}"/>
              </a:ext>
            </a:extLst>
          </p:cNvPr>
          <p:cNvSpPr txBox="1">
            <a:spLocks/>
          </p:cNvSpPr>
          <p:nvPr/>
        </p:nvSpPr>
        <p:spPr>
          <a:xfrm>
            <a:off x="919459" y="862824"/>
            <a:ext cx="2362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Structured Data</a:t>
            </a:r>
          </a:p>
        </p:txBody>
      </p:sp>
      <p:sp>
        <p:nvSpPr>
          <p:cNvPr id="13" name="Text Placeholder 5">
            <a:extLst>
              <a:ext uri="{FF2B5EF4-FFF2-40B4-BE49-F238E27FC236}">
                <a16:creationId xmlns:a16="http://schemas.microsoft.com/office/drawing/2014/main" id="{6EEEC9BE-47ED-CB1D-E23F-50B82E5BC531}"/>
              </a:ext>
            </a:extLst>
          </p:cNvPr>
          <p:cNvSpPr txBox="1">
            <a:spLocks/>
          </p:cNvSpPr>
          <p:nvPr/>
        </p:nvSpPr>
        <p:spPr>
          <a:xfrm>
            <a:off x="5367542" y="841244"/>
            <a:ext cx="2362200" cy="413011"/>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000" kern="0" dirty="0"/>
              <a:t>Unstructured Data</a:t>
            </a:r>
          </a:p>
        </p:txBody>
      </p:sp>
      <p:sp>
        <p:nvSpPr>
          <p:cNvPr id="7" name="TextBox 6">
            <a:extLst>
              <a:ext uri="{FF2B5EF4-FFF2-40B4-BE49-F238E27FC236}">
                <a16:creationId xmlns:a16="http://schemas.microsoft.com/office/drawing/2014/main" id="{C671416C-C37D-ACC5-5826-025C6003321F}"/>
              </a:ext>
            </a:extLst>
          </p:cNvPr>
          <p:cNvSpPr txBox="1"/>
          <p:nvPr/>
        </p:nvSpPr>
        <p:spPr>
          <a:xfrm>
            <a:off x="919459" y="3512706"/>
            <a:ext cx="2425664" cy="1350947"/>
          </a:xfrm>
          <a:prstGeom prst="rect">
            <a:avLst/>
          </a:prstGeom>
        </p:spPr>
        <p:txBody>
          <a:bodyPr wrap="none" rtlCol="0">
            <a:spAutoFit/>
          </a:bodyPr>
          <a:lstStyle/>
          <a:p>
            <a:pPr algn="l">
              <a:lnSpc>
                <a:spcPct val="150000"/>
              </a:lnSpc>
              <a:buFont typeface="Arial" panose="020B0604020202020204" pitchFamily="34" charset="0"/>
              <a:buChar char="•"/>
            </a:pPr>
            <a:r>
              <a:rPr lang="en-US" sz="1400" b="0" i="0" dirty="0">
                <a:effectLst/>
                <a:latin typeface=""/>
              </a:rPr>
              <a:t> </a:t>
            </a:r>
            <a:r>
              <a:rPr lang="en-US" sz="1400" b="0" i="0" dirty="0">
                <a:effectLst/>
                <a:latin typeface="Source Sans Pro" panose="020B0503030403020204" pitchFamily="34" charset="0"/>
                <a:ea typeface="Source Sans Pro" panose="020B0503030403020204" pitchFamily="34" charset="0"/>
              </a:rPr>
              <a:t>Spreadsheets</a:t>
            </a:r>
          </a:p>
          <a:p>
            <a:pPr algn="l">
              <a:lnSpc>
                <a:spcPct val="150000"/>
              </a:lnSpc>
              <a:buFont typeface="Arial" panose="020B0604020202020204" pitchFamily="34" charset="0"/>
              <a:buChar char="•"/>
            </a:pPr>
            <a:r>
              <a:rPr lang="en-US" sz="1400" b="0" i="0" dirty="0">
                <a:effectLst/>
                <a:latin typeface="Source Sans Pro" panose="020B0503030403020204" pitchFamily="34" charset="0"/>
                <a:ea typeface="Source Sans Pro" panose="020B0503030403020204" pitchFamily="34" charset="0"/>
              </a:rPr>
              <a:t> Databases</a:t>
            </a:r>
          </a:p>
          <a:p>
            <a:pPr algn="l">
              <a:lnSpc>
                <a:spcPct val="150000"/>
              </a:lnSpc>
              <a:buFont typeface="Arial" panose="020B0604020202020204" pitchFamily="34" charset="0"/>
              <a:buChar char="•"/>
            </a:pPr>
            <a:r>
              <a:rPr lang="en-US" sz="1400" b="0" i="0" dirty="0">
                <a:effectLst/>
                <a:latin typeface="Source Sans Pro" panose="020B0503030403020204" pitchFamily="34" charset="0"/>
                <a:ea typeface="Source Sans Pro" panose="020B0503030403020204" pitchFamily="34" charset="0"/>
              </a:rPr>
              <a:t> Conforms to a data model</a:t>
            </a:r>
          </a:p>
          <a:p>
            <a:pPr algn="l">
              <a:lnSpc>
                <a:spcPct val="150000"/>
              </a:lnSpc>
              <a:buFont typeface="Arial" panose="020B0604020202020204" pitchFamily="34" charset="0"/>
              <a:buChar char="•"/>
            </a:pPr>
            <a:r>
              <a:rPr lang="en-US" sz="1400" b="0" i="0" dirty="0">
                <a:effectLst/>
                <a:latin typeface="Source Sans Pro" panose="020B0503030403020204" pitchFamily="34" charset="0"/>
                <a:ea typeface="Source Sans Pro" panose="020B0503030403020204" pitchFamily="34" charset="0"/>
              </a:rPr>
              <a:t> Fixed fields in a file or record</a:t>
            </a:r>
            <a:endParaRPr kumimoji="0" lang="en-US" sz="1400" b="0" i="0" u="none" strike="noStrike" kern="0" cap="none" spc="0" normalizeH="0" baseline="0" noProof="0" dirty="0">
              <a:ln>
                <a:noFill/>
              </a:ln>
              <a:effectLst/>
              <a:uLnTx/>
              <a:uFillTx/>
              <a:latin typeface="Source Sans Pro" panose="020B0503030403020204" pitchFamily="34" charset="0"/>
              <a:ea typeface="Source Sans Pro" panose="020B0503030403020204" pitchFamily="34" charset="0"/>
              <a:cs typeface="Arial"/>
              <a:sym typeface="Arial"/>
            </a:endParaRPr>
          </a:p>
        </p:txBody>
      </p:sp>
      <p:pic>
        <p:nvPicPr>
          <p:cNvPr id="11" name="Picture 10">
            <a:extLst>
              <a:ext uri="{FF2B5EF4-FFF2-40B4-BE49-F238E27FC236}">
                <a16:creationId xmlns:a16="http://schemas.microsoft.com/office/drawing/2014/main" id="{5B7F406D-0C81-B1B8-05FB-7327B7882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926" y="1459484"/>
            <a:ext cx="6835844" cy="1645666"/>
          </a:xfrm>
          <a:prstGeom prst="rect">
            <a:avLst/>
          </a:prstGeom>
        </p:spPr>
      </p:pic>
    </p:spTree>
    <p:extLst>
      <p:ext uri="{BB962C8B-B14F-4D97-AF65-F5344CB8AC3E}">
        <p14:creationId xmlns:p14="http://schemas.microsoft.com/office/powerpoint/2010/main" val="20988912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a:xfrm>
            <a:off x="343884" y="273376"/>
            <a:ext cx="8456231" cy="424299"/>
          </a:xfrm>
        </p:spPr>
        <p:txBody>
          <a:bodyPr/>
          <a:lstStyle/>
          <a:p>
            <a:r>
              <a:rPr lang="en-US" dirty="0"/>
              <a:t>Machine learning</a:t>
            </a:r>
          </a:p>
        </p:txBody>
      </p:sp>
      <p:sp>
        <p:nvSpPr>
          <p:cNvPr id="9" name="Text Placeholder 5">
            <a:extLst>
              <a:ext uri="{FF2B5EF4-FFF2-40B4-BE49-F238E27FC236}">
                <a16:creationId xmlns:a16="http://schemas.microsoft.com/office/drawing/2014/main" id="{181E11C9-6744-1B6F-098D-B11B71BFF2FD}"/>
              </a:ext>
            </a:extLst>
          </p:cNvPr>
          <p:cNvSpPr txBox="1">
            <a:spLocks/>
          </p:cNvSpPr>
          <p:nvPr/>
        </p:nvSpPr>
        <p:spPr>
          <a:xfrm>
            <a:off x="838200" y="1583938"/>
            <a:ext cx="2697303" cy="1524000"/>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sz="2000" kern="0" dirty="0"/>
              <a:t>Input commands</a:t>
            </a:r>
          </a:p>
          <a:p>
            <a:pPr algn="r"/>
            <a:endParaRPr lang="en-US" sz="2000" kern="0" dirty="0"/>
          </a:p>
          <a:p>
            <a:pPr algn="r"/>
            <a:r>
              <a:rPr lang="en-US" sz="2000" kern="0" dirty="0"/>
              <a:t>Input data</a:t>
            </a:r>
          </a:p>
        </p:txBody>
      </p:sp>
      <p:sp>
        <p:nvSpPr>
          <p:cNvPr id="4" name="Right Arrow 3">
            <a:extLst>
              <a:ext uri="{FF2B5EF4-FFF2-40B4-BE49-F238E27FC236}">
                <a16:creationId xmlns:a16="http://schemas.microsoft.com/office/drawing/2014/main" id="{E1C2E2CA-F1A7-FD32-15C6-EAE819D6B7DC}"/>
              </a:ext>
            </a:extLst>
          </p:cNvPr>
          <p:cNvSpPr/>
          <p:nvPr/>
        </p:nvSpPr>
        <p:spPr>
          <a:xfrm>
            <a:off x="3733800" y="1809750"/>
            <a:ext cx="533400" cy="30480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497D827A-2946-D588-6CDA-3E3134E4CFCF}"/>
              </a:ext>
            </a:extLst>
          </p:cNvPr>
          <p:cNvSpPr/>
          <p:nvPr/>
        </p:nvSpPr>
        <p:spPr>
          <a:xfrm>
            <a:off x="3733800" y="2664677"/>
            <a:ext cx="533400" cy="30480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5">
            <a:extLst>
              <a:ext uri="{FF2B5EF4-FFF2-40B4-BE49-F238E27FC236}">
                <a16:creationId xmlns:a16="http://schemas.microsoft.com/office/drawing/2014/main" id="{CDFBC9F5-214F-9FAA-D77B-A5FE6614683C}"/>
              </a:ext>
            </a:extLst>
          </p:cNvPr>
          <p:cNvSpPr txBox="1">
            <a:spLocks/>
          </p:cNvSpPr>
          <p:nvPr/>
        </p:nvSpPr>
        <p:spPr>
          <a:xfrm>
            <a:off x="4465497" y="1589048"/>
            <a:ext cx="3650165" cy="1524000"/>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Traditional programming</a:t>
            </a:r>
          </a:p>
          <a:p>
            <a:endParaRPr lang="en-US" sz="2000" kern="0" dirty="0"/>
          </a:p>
          <a:p>
            <a:r>
              <a:rPr lang="en-US" sz="2000" kern="0" dirty="0"/>
              <a:t>Machine Learning algorithms</a:t>
            </a:r>
          </a:p>
        </p:txBody>
      </p:sp>
    </p:spTree>
    <p:extLst>
      <p:ext uri="{BB962C8B-B14F-4D97-AF65-F5344CB8AC3E}">
        <p14:creationId xmlns:p14="http://schemas.microsoft.com/office/powerpoint/2010/main" val="33622533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a:xfrm>
            <a:off x="343884" y="273376"/>
            <a:ext cx="8456231" cy="424299"/>
          </a:xfrm>
        </p:spPr>
        <p:txBody>
          <a:bodyPr/>
          <a:lstStyle/>
          <a:p>
            <a:r>
              <a:rPr lang="en-US" dirty="0"/>
              <a:t>Non-technical explanation of deep learning</a:t>
            </a:r>
          </a:p>
        </p:txBody>
      </p:sp>
      <p:sp>
        <p:nvSpPr>
          <p:cNvPr id="9" name="Text Placeholder 5">
            <a:extLst>
              <a:ext uri="{FF2B5EF4-FFF2-40B4-BE49-F238E27FC236}">
                <a16:creationId xmlns:a16="http://schemas.microsoft.com/office/drawing/2014/main" id="{181E11C9-6744-1B6F-098D-B11B71BFF2FD}"/>
              </a:ext>
            </a:extLst>
          </p:cNvPr>
          <p:cNvSpPr txBox="1">
            <a:spLocks/>
          </p:cNvSpPr>
          <p:nvPr/>
        </p:nvSpPr>
        <p:spPr>
          <a:xfrm>
            <a:off x="595436" y="811565"/>
            <a:ext cx="2294823"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Demand prediction</a:t>
            </a:r>
          </a:p>
        </p:txBody>
      </p:sp>
      <p:sp>
        <p:nvSpPr>
          <p:cNvPr id="3" name="Text Placeholder 5">
            <a:extLst>
              <a:ext uri="{FF2B5EF4-FFF2-40B4-BE49-F238E27FC236}">
                <a16:creationId xmlns:a16="http://schemas.microsoft.com/office/drawing/2014/main" id="{B2AD1635-240C-DCCC-C0F9-0286CFBFA520}"/>
              </a:ext>
            </a:extLst>
          </p:cNvPr>
          <p:cNvSpPr txBox="1">
            <a:spLocks/>
          </p:cNvSpPr>
          <p:nvPr/>
        </p:nvSpPr>
        <p:spPr>
          <a:xfrm rot="16200000">
            <a:off x="-1035646" y="2807459"/>
            <a:ext cx="3036569"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Demand</a:t>
            </a:r>
          </a:p>
        </p:txBody>
      </p:sp>
      <p:sp>
        <p:nvSpPr>
          <p:cNvPr id="6" name="Text Placeholder 5">
            <a:extLst>
              <a:ext uri="{FF2B5EF4-FFF2-40B4-BE49-F238E27FC236}">
                <a16:creationId xmlns:a16="http://schemas.microsoft.com/office/drawing/2014/main" id="{3C9BD402-BD39-BF30-A775-718620C3E4EF}"/>
              </a:ext>
            </a:extLst>
          </p:cNvPr>
          <p:cNvSpPr txBox="1">
            <a:spLocks/>
          </p:cNvSpPr>
          <p:nvPr/>
        </p:nvSpPr>
        <p:spPr>
          <a:xfrm>
            <a:off x="762000" y="4476750"/>
            <a:ext cx="3686254"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cxnSp>
        <p:nvCxnSpPr>
          <p:cNvPr id="8" name="Straight Arrow Connector 7">
            <a:extLst>
              <a:ext uri="{FF2B5EF4-FFF2-40B4-BE49-F238E27FC236}">
                <a16:creationId xmlns:a16="http://schemas.microsoft.com/office/drawing/2014/main" id="{633826F0-3BEA-A347-C1A7-DFA405AA2EC7}"/>
              </a:ext>
            </a:extLst>
          </p:cNvPr>
          <p:cNvCxnSpPr/>
          <p:nvPr/>
        </p:nvCxnSpPr>
        <p:spPr>
          <a:xfrm flipV="1">
            <a:off x="685800" y="1440180"/>
            <a:ext cx="0" cy="32825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710479-2576-1953-6538-D91418282167}"/>
              </a:ext>
            </a:extLst>
          </p:cNvPr>
          <p:cNvCxnSpPr>
            <a:cxnSpLocks/>
          </p:cNvCxnSpPr>
          <p:nvPr/>
        </p:nvCxnSpPr>
        <p:spPr>
          <a:xfrm>
            <a:off x="343884" y="4476750"/>
            <a:ext cx="41043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2345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6F95DD-E804-E04C-8EB7-7BAB786843F6}"/>
              </a:ext>
            </a:extLst>
          </p:cNvPr>
          <p:cNvSpPr/>
          <p:nvPr/>
        </p:nvSpPr>
        <p:spPr>
          <a:xfrm>
            <a:off x="0" y="2114550"/>
            <a:ext cx="9144000" cy="353943"/>
          </a:xfrm>
          <a:prstGeom prst="rect">
            <a:avLst/>
          </a:prstGeom>
          <a:solidFill>
            <a:srgbClr val="103052">
              <a:alpha val="7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438128" latinLnBrk="1" hangingPunct="0"/>
            <a:endParaRPr lang="en-US">
              <a:solidFill>
                <a:srgbClr val="FFFFFF"/>
              </a:solidFill>
              <a:latin typeface="Rockwell"/>
              <a:sym typeface="Helvetica Light"/>
            </a:endParaRPr>
          </a:p>
        </p:txBody>
      </p:sp>
      <p:pic>
        <p:nvPicPr>
          <p:cNvPr id="4" name="intro">
            <a:hlinkClick r:id="" action="ppaction://media"/>
            <a:extLst>
              <a:ext uri="{FF2B5EF4-FFF2-40B4-BE49-F238E27FC236}">
                <a16:creationId xmlns:a16="http://schemas.microsoft.com/office/drawing/2014/main" id="{760E96E9-A350-6D08-160B-C285E31462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33600" y="336189"/>
            <a:ext cx="4953000" cy="4264608"/>
          </a:xfrm>
          <a:prstGeom prst="rect">
            <a:avLst/>
          </a:prstGeom>
        </p:spPr>
      </p:pic>
      <p:sp>
        <p:nvSpPr>
          <p:cNvPr id="5" name="Rectangle 4">
            <a:extLst>
              <a:ext uri="{FF2B5EF4-FFF2-40B4-BE49-F238E27FC236}">
                <a16:creationId xmlns:a16="http://schemas.microsoft.com/office/drawing/2014/main" id="{57A94C8E-AEFF-BBB4-4791-8FF20944F2FF}"/>
              </a:ext>
            </a:extLst>
          </p:cNvPr>
          <p:cNvSpPr/>
          <p:nvPr/>
        </p:nvSpPr>
        <p:spPr>
          <a:xfrm>
            <a:off x="2133600" y="4246854"/>
            <a:ext cx="457200" cy="277743"/>
          </a:xfrm>
          <a:prstGeom prst="rect">
            <a:avLst/>
          </a:prstGeom>
          <a:solidFill>
            <a:srgbClr val="EDE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27438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1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a:xfrm>
            <a:off x="343884" y="273376"/>
            <a:ext cx="8456231" cy="424299"/>
          </a:xfrm>
        </p:spPr>
        <p:txBody>
          <a:bodyPr/>
          <a:lstStyle/>
          <a:p>
            <a:r>
              <a:rPr lang="en-US" dirty="0"/>
              <a:t>Non-technical explanation of deep learning</a:t>
            </a:r>
          </a:p>
        </p:txBody>
      </p:sp>
      <p:sp>
        <p:nvSpPr>
          <p:cNvPr id="9" name="Text Placeholder 5">
            <a:extLst>
              <a:ext uri="{FF2B5EF4-FFF2-40B4-BE49-F238E27FC236}">
                <a16:creationId xmlns:a16="http://schemas.microsoft.com/office/drawing/2014/main" id="{181E11C9-6744-1B6F-098D-B11B71BFF2FD}"/>
              </a:ext>
            </a:extLst>
          </p:cNvPr>
          <p:cNvSpPr txBox="1">
            <a:spLocks/>
          </p:cNvSpPr>
          <p:nvPr/>
        </p:nvSpPr>
        <p:spPr>
          <a:xfrm>
            <a:off x="595436" y="811565"/>
            <a:ext cx="2294823"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Demand prediction</a:t>
            </a:r>
          </a:p>
        </p:txBody>
      </p:sp>
      <p:sp>
        <p:nvSpPr>
          <p:cNvPr id="3" name="Text Placeholder 5">
            <a:extLst>
              <a:ext uri="{FF2B5EF4-FFF2-40B4-BE49-F238E27FC236}">
                <a16:creationId xmlns:a16="http://schemas.microsoft.com/office/drawing/2014/main" id="{B2AD1635-240C-DCCC-C0F9-0286CFBFA520}"/>
              </a:ext>
            </a:extLst>
          </p:cNvPr>
          <p:cNvSpPr txBox="1">
            <a:spLocks/>
          </p:cNvSpPr>
          <p:nvPr/>
        </p:nvSpPr>
        <p:spPr>
          <a:xfrm rot="16200000">
            <a:off x="-1035646" y="2807459"/>
            <a:ext cx="3036569"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Demand</a:t>
            </a:r>
          </a:p>
        </p:txBody>
      </p:sp>
      <p:sp>
        <p:nvSpPr>
          <p:cNvPr id="6" name="Text Placeholder 5">
            <a:extLst>
              <a:ext uri="{FF2B5EF4-FFF2-40B4-BE49-F238E27FC236}">
                <a16:creationId xmlns:a16="http://schemas.microsoft.com/office/drawing/2014/main" id="{3C9BD402-BD39-BF30-A775-718620C3E4EF}"/>
              </a:ext>
            </a:extLst>
          </p:cNvPr>
          <p:cNvSpPr txBox="1">
            <a:spLocks/>
          </p:cNvSpPr>
          <p:nvPr/>
        </p:nvSpPr>
        <p:spPr>
          <a:xfrm>
            <a:off x="762000" y="4476750"/>
            <a:ext cx="3686254"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cxnSp>
        <p:nvCxnSpPr>
          <p:cNvPr id="8" name="Straight Arrow Connector 7">
            <a:extLst>
              <a:ext uri="{FF2B5EF4-FFF2-40B4-BE49-F238E27FC236}">
                <a16:creationId xmlns:a16="http://schemas.microsoft.com/office/drawing/2014/main" id="{633826F0-3BEA-A347-C1A7-DFA405AA2EC7}"/>
              </a:ext>
            </a:extLst>
          </p:cNvPr>
          <p:cNvCxnSpPr/>
          <p:nvPr/>
        </p:nvCxnSpPr>
        <p:spPr>
          <a:xfrm flipV="1">
            <a:off x="685800" y="1440180"/>
            <a:ext cx="0" cy="32825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710479-2576-1953-6538-D91418282167}"/>
              </a:ext>
            </a:extLst>
          </p:cNvPr>
          <p:cNvCxnSpPr>
            <a:cxnSpLocks/>
          </p:cNvCxnSpPr>
          <p:nvPr/>
        </p:nvCxnSpPr>
        <p:spPr>
          <a:xfrm>
            <a:off x="343884" y="4476750"/>
            <a:ext cx="41043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9F103C3F-F769-07AE-13A0-DA28B00A0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338" y="766632"/>
            <a:ext cx="1009930" cy="672127"/>
          </a:xfrm>
          <a:prstGeom prst="rect">
            <a:avLst/>
          </a:prstGeom>
        </p:spPr>
      </p:pic>
      <p:sp>
        <p:nvSpPr>
          <p:cNvPr id="37" name="Text Placeholder 5">
            <a:extLst>
              <a:ext uri="{FF2B5EF4-FFF2-40B4-BE49-F238E27FC236}">
                <a16:creationId xmlns:a16="http://schemas.microsoft.com/office/drawing/2014/main" id="{D5A39C0D-204D-1575-6268-2DDBDD4C9FE5}"/>
              </a:ext>
            </a:extLst>
          </p:cNvPr>
          <p:cNvSpPr txBox="1">
            <a:spLocks/>
          </p:cNvSpPr>
          <p:nvPr/>
        </p:nvSpPr>
        <p:spPr>
          <a:xfrm>
            <a:off x="4648204" y="1136774"/>
            <a:ext cx="931122"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endParaRPr lang="en-US" sz="1600" b="1" kern="0" dirty="0">
              <a:solidFill>
                <a:schemeClr val="bg2"/>
              </a:solidFill>
            </a:endParaRPr>
          </a:p>
        </p:txBody>
      </p:sp>
    </p:spTree>
    <p:extLst>
      <p:ext uri="{BB962C8B-B14F-4D97-AF65-F5344CB8AC3E}">
        <p14:creationId xmlns:p14="http://schemas.microsoft.com/office/powerpoint/2010/main" val="18122176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a:xfrm>
            <a:off x="343884" y="273376"/>
            <a:ext cx="8456231" cy="424299"/>
          </a:xfrm>
        </p:spPr>
        <p:txBody>
          <a:bodyPr/>
          <a:lstStyle/>
          <a:p>
            <a:r>
              <a:rPr lang="en-US" dirty="0"/>
              <a:t>Non-technical explanation of deep learning</a:t>
            </a:r>
          </a:p>
        </p:txBody>
      </p:sp>
      <p:sp>
        <p:nvSpPr>
          <p:cNvPr id="9" name="Text Placeholder 5">
            <a:extLst>
              <a:ext uri="{FF2B5EF4-FFF2-40B4-BE49-F238E27FC236}">
                <a16:creationId xmlns:a16="http://schemas.microsoft.com/office/drawing/2014/main" id="{181E11C9-6744-1B6F-098D-B11B71BFF2FD}"/>
              </a:ext>
            </a:extLst>
          </p:cNvPr>
          <p:cNvSpPr txBox="1">
            <a:spLocks/>
          </p:cNvSpPr>
          <p:nvPr/>
        </p:nvSpPr>
        <p:spPr>
          <a:xfrm>
            <a:off x="595436" y="811565"/>
            <a:ext cx="2294823"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Demand prediction</a:t>
            </a:r>
          </a:p>
        </p:txBody>
      </p:sp>
      <p:sp>
        <p:nvSpPr>
          <p:cNvPr id="3" name="Text Placeholder 5">
            <a:extLst>
              <a:ext uri="{FF2B5EF4-FFF2-40B4-BE49-F238E27FC236}">
                <a16:creationId xmlns:a16="http://schemas.microsoft.com/office/drawing/2014/main" id="{B2AD1635-240C-DCCC-C0F9-0286CFBFA520}"/>
              </a:ext>
            </a:extLst>
          </p:cNvPr>
          <p:cNvSpPr txBox="1">
            <a:spLocks/>
          </p:cNvSpPr>
          <p:nvPr/>
        </p:nvSpPr>
        <p:spPr>
          <a:xfrm rot="16200000">
            <a:off x="-1035646" y="2807459"/>
            <a:ext cx="3036569"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Demand</a:t>
            </a:r>
          </a:p>
        </p:txBody>
      </p:sp>
      <p:sp>
        <p:nvSpPr>
          <p:cNvPr id="6" name="Text Placeholder 5">
            <a:extLst>
              <a:ext uri="{FF2B5EF4-FFF2-40B4-BE49-F238E27FC236}">
                <a16:creationId xmlns:a16="http://schemas.microsoft.com/office/drawing/2014/main" id="{3C9BD402-BD39-BF30-A775-718620C3E4EF}"/>
              </a:ext>
            </a:extLst>
          </p:cNvPr>
          <p:cNvSpPr txBox="1">
            <a:spLocks/>
          </p:cNvSpPr>
          <p:nvPr/>
        </p:nvSpPr>
        <p:spPr>
          <a:xfrm>
            <a:off x="762000" y="4476750"/>
            <a:ext cx="3686254"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cxnSp>
        <p:nvCxnSpPr>
          <p:cNvPr id="8" name="Straight Arrow Connector 7">
            <a:extLst>
              <a:ext uri="{FF2B5EF4-FFF2-40B4-BE49-F238E27FC236}">
                <a16:creationId xmlns:a16="http://schemas.microsoft.com/office/drawing/2014/main" id="{633826F0-3BEA-A347-C1A7-DFA405AA2EC7}"/>
              </a:ext>
            </a:extLst>
          </p:cNvPr>
          <p:cNvCxnSpPr/>
          <p:nvPr/>
        </p:nvCxnSpPr>
        <p:spPr>
          <a:xfrm flipV="1">
            <a:off x="685800" y="1440180"/>
            <a:ext cx="0" cy="32825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710479-2576-1953-6538-D91418282167}"/>
              </a:ext>
            </a:extLst>
          </p:cNvPr>
          <p:cNvCxnSpPr>
            <a:cxnSpLocks/>
          </p:cNvCxnSpPr>
          <p:nvPr/>
        </p:nvCxnSpPr>
        <p:spPr>
          <a:xfrm>
            <a:off x="343884" y="4476750"/>
            <a:ext cx="41043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Donut 13">
            <a:extLst>
              <a:ext uri="{FF2B5EF4-FFF2-40B4-BE49-F238E27FC236}">
                <a16:creationId xmlns:a16="http://schemas.microsoft.com/office/drawing/2014/main" id="{1C3B18E8-F993-DA46-10FD-7C1E1AFD0D7C}"/>
              </a:ext>
            </a:extLst>
          </p:cNvPr>
          <p:cNvSpPr/>
          <p:nvPr/>
        </p:nvSpPr>
        <p:spPr>
          <a:xfrm>
            <a:off x="1371600" y="224918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0FC913D2-7903-7536-9AE5-599FA52CB432}"/>
              </a:ext>
            </a:extLst>
          </p:cNvPr>
          <p:cNvSpPr/>
          <p:nvPr/>
        </p:nvSpPr>
        <p:spPr>
          <a:xfrm>
            <a:off x="1254512" y="257175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F84BF816-601D-9141-E805-80F8D066FA5B}"/>
              </a:ext>
            </a:extLst>
          </p:cNvPr>
          <p:cNvSpPr/>
          <p:nvPr/>
        </p:nvSpPr>
        <p:spPr>
          <a:xfrm>
            <a:off x="1477537" y="27873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16">
            <a:extLst>
              <a:ext uri="{FF2B5EF4-FFF2-40B4-BE49-F238E27FC236}">
                <a16:creationId xmlns:a16="http://schemas.microsoft.com/office/drawing/2014/main" id="{1800F33E-A9AE-2260-0AF7-827B16799115}"/>
              </a:ext>
            </a:extLst>
          </p:cNvPr>
          <p:cNvSpPr/>
          <p:nvPr/>
        </p:nvSpPr>
        <p:spPr>
          <a:xfrm>
            <a:off x="1858077" y="328676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Donut 17">
            <a:extLst>
              <a:ext uri="{FF2B5EF4-FFF2-40B4-BE49-F238E27FC236}">
                <a16:creationId xmlns:a16="http://schemas.microsoft.com/office/drawing/2014/main" id="{CFF97509-C0EF-8E6F-0086-AA0005338AE9}"/>
              </a:ext>
            </a:extLst>
          </p:cNvPr>
          <p:cNvSpPr/>
          <p:nvPr/>
        </p:nvSpPr>
        <p:spPr>
          <a:xfrm>
            <a:off x="1590448" y="30711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Donut 18">
            <a:extLst>
              <a:ext uri="{FF2B5EF4-FFF2-40B4-BE49-F238E27FC236}">
                <a16:creationId xmlns:a16="http://schemas.microsoft.com/office/drawing/2014/main" id="{E56A91BE-072C-F19E-82F5-F839E69A35B8}"/>
              </a:ext>
            </a:extLst>
          </p:cNvPr>
          <p:cNvSpPr/>
          <p:nvPr/>
        </p:nvSpPr>
        <p:spPr>
          <a:xfrm>
            <a:off x="2118273" y="36807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onut 19">
            <a:extLst>
              <a:ext uri="{FF2B5EF4-FFF2-40B4-BE49-F238E27FC236}">
                <a16:creationId xmlns:a16="http://schemas.microsoft.com/office/drawing/2014/main" id="{A4F68EAA-BB71-B515-1FD8-0A065B17DC70}"/>
              </a:ext>
            </a:extLst>
          </p:cNvPr>
          <p:cNvSpPr/>
          <p:nvPr/>
        </p:nvSpPr>
        <p:spPr>
          <a:xfrm>
            <a:off x="2642381" y="4010205"/>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Donut 20">
            <a:extLst>
              <a:ext uri="{FF2B5EF4-FFF2-40B4-BE49-F238E27FC236}">
                <a16:creationId xmlns:a16="http://schemas.microsoft.com/office/drawing/2014/main" id="{E7389C4F-F749-1903-C777-4D0F996F7101}"/>
              </a:ext>
            </a:extLst>
          </p:cNvPr>
          <p:cNvSpPr/>
          <p:nvPr/>
        </p:nvSpPr>
        <p:spPr>
          <a:xfrm>
            <a:off x="1843210" y="243927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Donut 21">
            <a:extLst>
              <a:ext uri="{FF2B5EF4-FFF2-40B4-BE49-F238E27FC236}">
                <a16:creationId xmlns:a16="http://schemas.microsoft.com/office/drawing/2014/main" id="{3072B3D3-5D26-F4C4-DB1D-CA05D1787E04}"/>
              </a:ext>
            </a:extLst>
          </p:cNvPr>
          <p:cNvSpPr/>
          <p:nvPr/>
        </p:nvSpPr>
        <p:spPr>
          <a:xfrm>
            <a:off x="2042073" y="27111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Donut 22">
            <a:extLst>
              <a:ext uri="{FF2B5EF4-FFF2-40B4-BE49-F238E27FC236}">
                <a16:creationId xmlns:a16="http://schemas.microsoft.com/office/drawing/2014/main" id="{97210F3C-2CE0-7D60-6311-4965720B528A}"/>
              </a:ext>
            </a:extLst>
          </p:cNvPr>
          <p:cNvSpPr/>
          <p:nvPr/>
        </p:nvSpPr>
        <p:spPr>
          <a:xfrm>
            <a:off x="2460434" y="3213499"/>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Donut 23">
            <a:extLst>
              <a:ext uri="{FF2B5EF4-FFF2-40B4-BE49-F238E27FC236}">
                <a16:creationId xmlns:a16="http://schemas.microsoft.com/office/drawing/2014/main" id="{9A88CA98-CB1D-14B1-F1A8-959AA6643819}"/>
              </a:ext>
            </a:extLst>
          </p:cNvPr>
          <p:cNvSpPr/>
          <p:nvPr/>
        </p:nvSpPr>
        <p:spPr>
          <a:xfrm>
            <a:off x="2794781" y="352466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8" name="Picture 27">
            <a:extLst>
              <a:ext uri="{FF2B5EF4-FFF2-40B4-BE49-F238E27FC236}">
                <a16:creationId xmlns:a16="http://schemas.microsoft.com/office/drawing/2014/main" id="{9F103C3F-F769-07AE-13A0-DA28B00A0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338" y="766632"/>
            <a:ext cx="1009930" cy="672127"/>
          </a:xfrm>
          <a:prstGeom prst="rect">
            <a:avLst/>
          </a:prstGeom>
        </p:spPr>
      </p:pic>
    </p:spTree>
    <p:extLst>
      <p:ext uri="{BB962C8B-B14F-4D97-AF65-F5344CB8AC3E}">
        <p14:creationId xmlns:p14="http://schemas.microsoft.com/office/powerpoint/2010/main" val="11622687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a:xfrm>
            <a:off x="343884" y="273376"/>
            <a:ext cx="8456231" cy="424299"/>
          </a:xfrm>
        </p:spPr>
        <p:txBody>
          <a:bodyPr/>
          <a:lstStyle/>
          <a:p>
            <a:r>
              <a:rPr lang="en-US" dirty="0"/>
              <a:t>Non-technical explanation of deep learning</a:t>
            </a:r>
          </a:p>
        </p:txBody>
      </p:sp>
      <p:sp>
        <p:nvSpPr>
          <p:cNvPr id="9" name="Text Placeholder 5">
            <a:extLst>
              <a:ext uri="{FF2B5EF4-FFF2-40B4-BE49-F238E27FC236}">
                <a16:creationId xmlns:a16="http://schemas.microsoft.com/office/drawing/2014/main" id="{181E11C9-6744-1B6F-098D-B11B71BFF2FD}"/>
              </a:ext>
            </a:extLst>
          </p:cNvPr>
          <p:cNvSpPr txBox="1">
            <a:spLocks/>
          </p:cNvSpPr>
          <p:nvPr/>
        </p:nvSpPr>
        <p:spPr>
          <a:xfrm>
            <a:off x="595436" y="811565"/>
            <a:ext cx="2294823"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Demand prediction</a:t>
            </a:r>
          </a:p>
        </p:txBody>
      </p:sp>
      <p:sp>
        <p:nvSpPr>
          <p:cNvPr id="3" name="Text Placeholder 5">
            <a:extLst>
              <a:ext uri="{FF2B5EF4-FFF2-40B4-BE49-F238E27FC236}">
                <a16:creationId xmlns:a16="http://schemas.microsoft.com/office/drawing/2014/main" id="{B2AD1635-240C-DCCC-C0F9-0286CFBFA520}"/>
              </a:ext>
            </a:extLst>
          </p:cNvPr>
          <p:cNvSpPr txBox="1">
            <a:spLocks/>
          </p:cNvSpPr>
          <p:nvPr/>
        </p:nvSpPr>
        <p:spPr>
          <a:xfrm rot="16200000">
            <a:off x="-1035646" y="2807459"/>
            <a:ext cx="3036569"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Demand</a:t>
            </a:r>
          </a:p>
        </p:txBody>
      </p:sp>
      <p:sp>
        <p:nvSpPr>
          <p:cNvPr id="6" name="Text Placeholder 5">
            <a:extLst>
              <a:ext uri="{FF2B5EF4-FFF2-40B4-BE49-F238E27FC236}">
                <a16:creationId xmlns:a16="http://schemas.microsoft.com/office/drawing/2014/main" id="{3C9BD402-BD39-BF30-A775-718620C3E4EF}"/>
              </a:ext>
            </a:extLst>
          </p:cNvPr>
          <p:cNvSpPr txBox="1">
            <a:spLocks/>
          </p:cNvSpPr>
          <p:nvPr/>
        </p:nvSpPr>
        <p:spPr>
          <a:xfrm>
            <a:off x="762000" y="4476750"/>
            <a:ext cx="3686254"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cxnSp>
        <p:nvCxnSpPr>
          <p:cNvPr id="8" name="Straight Arrow Connector 7">
            <a:extLst>
              <a:ext uri="{FF2B5EF4-FFF2-40B4-BE49-F238E27FC236}">
                <a16:creationId xmlns:a16="http://schemas.microsoft.com/office/drawing/2014/main" id="{633826F0-3BEA-A347-C1A7-DFA405AA2EC7}"/>
              </a:ext>
            </a:extLst>
          </p:cNvPr>
          <p:cNvCxnSpPr/>
          <p:nvPr/>
        </p:nvCxnSpPr>
        <p:spPr>
          <a:xfrm flipV="1">
            <a:off x="685800" y="1440180"/>
            <a:ext cx="0" cy="32825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710479-2576-1953-6538-D91418282167}"/>
              </a:ext>
            </a:extLst>
          </p:cNvPr>
          <p:cNvCxnSpPr>
            <a:cxnSpLocks/>
          </p:cNvCxnSpPr>
          <p:nvPr/>
        </p:nvCxnSpPr>
        <p:spPr>
          <a:xfrm>
            <a:off x="343884" y="4476750"/>
            <a:ext cx="41043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Donut 13">
            <a:extLst>
              <a:ext uri="{FF2B5EF4-FFF2-40B4-BE49-F238E27FC236}">
                <a16:creationId xmlns:a16="http://schemas.microsoft.com/office/drawing/2014/main" id="{1C3B18E8-F993-DA46-10FD-7C1E1AFD0D7C}"/>
              </a:ext>
            </a:extLst>
          </p:cNvPr>
          <p:cNvSpPr/>
          <p:nvPr/>
        </p:nvSpPr>
        <p:spPr>
          <a:xfrm>
            <a:off x="1371600" y="224918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0FC913D2-7903-7536-9AE5-599FA52CB432}"/>
              </a:ext>
            </a:extLst>
          </p:cNvPr>
          <p:cNvSpPr/>
          <p:nvPr/>
        </p:nvSpPr>
        <p:spPr>
          <a:xfrm>
            <a:off x="1254512" y="257175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F84BF816-601D-9141-E805-80F8D066FA5B}"/>
              </a:ext>
            </a:extLst>
          </p:cNvPr>
          <p:cNvSpPr/>
          <p:nvPr/>
        </p:nvSpPr>
        <p:spPr>
          <a:xfrm>
            <a:off x="1477537" y="27873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16">
            <a:extLst>
              <a:ext uri="{FF2B5EF4-FFF2-40B4-BE49-F238E27FC236}">
                <a16:creationId xmlns:a16="http://schemas.microsoft.com/office/drawing/2014/main" id="{1800F33E-A9AE-2260-0AF7-827B16799115}"/>
              </a:ext>
            </a:extLst>
          </p:cNvPr>
          <p:cNvSpPr/>
          <p:nvPr/>
        </p:nvSpPr>
        <p:spPr>
          <a:xfrm>
            <a:off x="1858077" y="328676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Donut 17">
            <a:extLst>
              <a:ext uri="{FF2B5EF4-FFF2-40B4-BE49-F238E27FC236}">
                <a16:creationId xmlns:a16="http://schemas.microsoft.com/office/drawing/2014/main" id="{CFF97509-C0EF-8E6F-0086-AA0005338AE9}"/>
              </a:ext>
            </a:extLst>
          </p:cNvPr>
          <p:cNvSpPr/>
          <p:nvPr/>
        </p:nvSpPr>
        <p:spPr>
          <a:xfrm>
            <a:off x="1590448" y="30711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Donut 18">
            <a:extLst>
              <a:ext uri="{FF2B5EF4-FFF2-40B4-BE49-F238E27FC236}">
                <a16:creationId xmlns:a16="http://schemas.microsoft.com/office/drawing/2014/main" id="{E56A91BE-072C-F19E-82F5-F839E69A35B8}"/>
              </a:ext>
            </a:extLst>
          </p:cNvPr>
          <p:cNvSpPr/>
          <p:nvPr/>
        </p:nvSpPr>
        <p:spPr>
          <a:xfrm>
            <a:off x="2118273" y="36807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onut 19">
            <a:extLst>
              <a:ext uri="{FF2B5EF4-FFF2-40B4-BE49-F238E27FC236}">
                <a16:creationId xmlns:a16="http://schemas.microsoft.com/office/drawing/2014/main" id="{A4F68EAA-BB71-B515-1FD8-0A065B17DC70}"/>
              </a:ext>
            </a:extLst>
          </p:cNvPr>
          <p:cNvSpPr/>
          <p:nvPr/>
        </p:nvSpPr>
        <p:spPr>
          <a:xfrm>
            <a:off x="2642381" y="4010205"/>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Donut 20">
            <a:extLst>
              <a:ext uri="{FF2B5EF4-FFF2-40B4-BE49-F238E27FC236}">
                <a16:creationId xmlns:a16="http://schemas.microsoft.com/office/drawing/2014/main" id="{E7389C4F-F749-1903-C777-4D0F996F7101}"/>
              </a:ext>
            </a:extLst>
          </p:cNvPr>
          <p:cNvSpPr/>
          <p:nvPr/>
        </p:nvSpPr>
        <p:spPr>
          <a:xfrm>
            <a:off x="1843210" y="243927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Donut 21">
            <a:extLst>
              <a:ext uri="{FF2B5EF4-FFF2-40B4-BE49-F238E27FC236}">
                <a16:creationId xmlns:a16="http://schemas.microsoft.com/office/drawing/2014/main" id="{3072B3D3-5D26-F4C4-DB1D-CA05D1787E04}"/>
              </a:ext>
            </a:extLst>
          </p:cNvPr>
          <p:cNvSpPr/>
          <p:nvPr/>
        </p:nvSpPr>
        <p:spPr>
          <a:xfrm>
            <a:off x="2042073" y="27111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Donut 22">
            <a:extLst>
              <a:ext uri="{FF2B5EF4-FFF2-40B4-BE49-F238E27FC236}">
                <a16:creationId xmlns:a16="http://schemas.microsoft.com/office/drawing/2014/main" id="{97210F3C-2CE0-7D60-6311-4965720B528A}"/>
              </a:ext>
            </a:extLst>
          </p:cNvPr>
          <p:cNvSpPr/>
          <p:nvPr/>
        </p:nvSpPr>
        <p:spPr>
          <a:xfrm>
            <a:off x="2460434" y="3213499"/>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Donut 23">
            <a:extLst>
              <a:ext uri="{FF2B5EF4-FFF2-40B4-BE49-F238E27FC236}">
                <a16:creationId xmlns:a16="http://schemas.microsoft.com/office/drawing/2014/main" id="{9A88CA98-CB1D-14B1-F1A8-959AA6643819}"/>
              </a:ext>
            </a:extLst>
          </p:cNvPr>
          <p:cNvSpPr/>
          <p:nvPr/>
        </p:nvSpPr>
        <p:spPr>
          <a:xfrm>
            <a:off x="2794781" y="352466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B58E811E-E702-4B92-8F4B-053B811096B3}"/>
              </a:ext>
            </a:extLst>
          </p:cNvPr>
          <p:cNvCxnSpPr/>
          <p:nvPr/>
        </p:nvCxnSpPr>
        <p:spPr>
          <a:xfrm>
            <a:off x="1254512" y="2325386"/>
            <a:ext cx="2174488" cy="2151364"/>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9F103C3F-F769-07AE-13A0-DA28B00A0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338" y="766632"/>
            <a:ext cx="1009930" cy="672127"/>
          </a:xfrm>
          <a:prstGeom prst="rect">
            <a:avLst/>
          </a:prstGeom>
        </p:spPr>
      </p:pic>
    </p:spTree>
    <p:extLst>
      <p:ext uri="{BB962C8B-B14F-4D97-AF65-F5344CB8AC3E}">
        <p14:creationId xmlns:p14="http://schemas.microsoft.com/office/powerpoint/2010/main" val="7829055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a:xfrm>
            <a:off x="343884" y="273376"/>
            <a:ext cx="8456231" cy="424299"/>
          </a:xfrm>
        </p:spPr>
        <p:txBody>
          <a:bodyPr/>
          <a:lstStyle/>
          <a:p>
            <a:r>
              <a:rPr lang="en-US" dirty="0"/>
              <a:t>Non-technical explanation of deep learning</a:t>
            </a:r>
          </a:p>
        </p:txBody>
      </p:sp>
      <p:sp>
        <p:nvSpPr>
          <p:cNvPr id="9" name="Text Placeholder 5">
            <a:extLst>
              <a:ext uri="{FF2B5EF4-FFF2-40B4-BE49-F238E27FC236}">
                <a16:creationId xmlns:a16="http://schemas.microsoft.com/office/drawing/2014/main" id="{181E11C9-6744-1B6F-098D-B11B71BFF2FD}"/>
              </a:ext>
            </a:extLst>
          </p:cNvPr>
          <p:cNvSpPr txBox="1">
            <a:spLocks/>
          </p:cNvSpPr>
          <p:nvPr/>
        </p:nvSpPr>
        <p:spPr>
          <a:xfrm>
            <a:off x="595436" y="811565"/>
            <a:ext cx="2294823"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Demand prediction</a:t>
            </a:r>
          </a:p>
        </p:txBody>
      </p:sp>
      <p:sp>
        <p:nvSpPr>
          <p:cNvPr id="3" name="Text Placeholder 5">
            <a:extLst>
              <a:ext uri="{FF2B5EF4-FFF2-40B4-BE49-F238E27FC236}">
                <a16:creationId xmlns:a16="http://schemas.microsoft.com/office/drawing/2014/main" id="{B2AD1635-240C-DCCC-C0F9-0286CFBFA520}"/>
              </a:ext>
            </a:extLst>
          </p:cNvPr>
          <p:cNvSpPr txBox="1">
            <a:spLocks/>
          </p:cNvSpPr>
          <p:nvPr/>
        </p:nvSpPr>
        <p:spPr>
          <a:xfrm rot="16200000">
            <a:off x="-1035646" y="2807459"/>
            <a:ext cx="3036569"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Demand</a:t>
            </a:r>
          </a:p>
        </p:txBody>
      </p:sp>
      <p:sp>
        <p:nvSpPr>
          <p:cNvPr id="6" name="Text Placeholder 5">
            <a:extLst>
              <a:ext uri="{FF2B5EF4-FFF2-40B4-BE49-F238E27FC236}">
                <a16:creationId xmlns:a16="http://schemas.microsoft.com/office/drawing/2014/main" id="{3C9BD402-BD39-BF30-A775-718620C3E4EF}"/>
              </a:ext>
            </a:extLst>
          </p:cNvPr>
          <p:cNvSpPr txBox="1">
            <a:spLocks/>
          </p:cNvSpPr>
          <p:nvPr/>
        </p:nvSpPr>
        <p:spPr>
          <a:xfrm>
            <a:off x="762000" y="4476750"/>
            <a:ext cx="3686254"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cxnSp>
        <p:nvCxnSpPr>
          <p:cNvPr id="8" name="Straight Arrow Connector 7">
            <a:extLst>
              <a:ext uri="{FF2B5EF4-FFF2-40B4-BE49-F238E27FC236}">
                <a16:creationId xmlns:a16="http://schemas.microsoft.com/office/drawing/2014/main" id="{633826F0-3BEA-A347-C1A7-DFA405AA2EC7}"/>
              </a:ext>
            </a:extLst>
          </p:cNvPr>
          <p:cNvCxnSpPr/>
          <p:nvPr/>
        </p:nvCxnSpPr>
        <p:spPr>
          <a:xfrm flipV="1">
            <a:off x="685800" y="1440180"/>
            <a:ext cx="0" cy="32825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710479-2576-1953-6538-D91418282167}"/>
              </a:ext>
            </a:extLst>
          </p:cNvPr>
          <p:cNvCxnSpPr>
            <a:cxnSpLocks/>
          </p:cNvCxnSpPr>
          <p:nvPr/>
        </p:nvCxnSpPr>
        <p:spPr>
          <a:xfrm>
            <a:off x="343884" y="4476750"/>
            <a:ext cx="41043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Donut 13">
            <a:extLst>
              <a:ext uri="{FF2B5EF4-FFF2-40B4-BE49-F238E27FC236}">
                <a16:creationId xmlns:a16="http://schemas.microsoft.com/office/drawing/2014/main" id="{1C3B18E8-F993-DA46-10FD-7C1E1AFD0D7C}"/>
              </a:ext>
            </a:extLst>
          </p:cNvPr>
          <p:cNvSpPr/>
          <p:nvPr/>
        </p:nvSpPr>
        <p:spPr>
          <a:xfrm>
            <a:off x="1371600" y="224918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0FC913D2-7903-7536-9AE5-599FA52CB432}"/>
              </a:ext>
            </a:extLst>
          </p:cNvPr>
          <p:cNvSpPr/>
          <p:nvPr/>
        </p:nvSpPr>
        <p:spPr>
          <a:xfrm>
            <a:off x="1254512" y="257175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F84BF816-601D-9141-E805-80F8D066FA5B}"/>
              </a:ext>
            </a:extLst>
          </p:cNvPr>
          <p:cNvSpPr/>
          <p:nvPr/>
        </p:nvSpPr>
        <p:spPr>
          <a:xfrm>
            <a:off x="1477537" y="27873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16">
            <a:extLst>
              <a:ext uri="{FF2B5EF4-FFF2-40B4-BE49-F238E27FC236}">
                <a16:creationId xmlns:a16="http://schemas.microsoft.com/office/drawing/2014/main" id="{1800F33E-A9AE-2260-0AF7-827B16799115}"/>
              </a:ext>
            </a:extLst>
          </p:cNvPr>
          <p:cNvSpPr/>
          <p:nvPr/>
        </p:nvSpPr>
        <p:spPr>
          <a:xfrm>
            <a:off x="1858077" y="328676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Donut 17">
            <a:extLst>
              <a:ext uri="{FF2B5EF4-FFF2-40B4-BE49-F238E27FC236}">
                <a16:creationId xmlns:a16="http://schemas.microsoft.com/office/drawing/2014/main" id="{CFF97509-C0EF-8E6F-0086-AA0005338AE9}"/>
              </a:ext>
            </a:extLst>
          </p:cNvPr>
          <p:cNvSpPr/>
          <p:nvPr/>
        </p:nvSpPr>
        <p:spPr>
          <a:xfrm>
            <a:off x="1590448" y="30711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Donut 18">
            <a:extLst>
              <a:ext uri="{FF2B5EF4-FFF2-40B4-BE49-F238E27FC236}">
                <a16:creationId xmlns:a16="http://schemas.microsoft.com/office/drawing/2014/main" id="{E56A91BE-072C-F19E-82F5-F839E69A35B8}"/>
              </a:ext>
            </a:extLst>
          </p:cNvPr>
          <p:cNvSpPr/>
          <p:nvPr/>
        </p:nvSpPr>
        <p:spPr>
          <a:xfrm>
            <a:off x="2118273" y="36807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onut 19">
            <a:extLst>
              <a:ext uri="{FF2B5EF4-FFF2-40B4-BE49-F238E27FC236}">
                <a16:creationId xmlns:a16="http://schemas.microsoft.com/office/drawing/2014/main" id="{A4F68EAA-BB71-B515-1FD8-0A065B17DC70}"/>
              </a:ext>
            </a:extLst>
          </p:cNvPr>
          <p:cNvSpPr/>
          <p:nvPr/>
        </p:nvSpPr>
        <p:spPr>
          <a:xfrm>
            <a:off x="2642381" y="4010205"/>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Donut 20">
            <a:extLst>
              <a:ext uri="{FF2B5EF4-FFF2-40B4-BE49-F238E27FC236}">
                <a16:creationId xmlns:a16="http://schemas.microsoft.com/office/drawing/2014/main" id="{E7389C4F-F749-1903-C777-4D0F996F7101}"/>
              </a:ext>
            </a:extLst>
          </p:cNvPr>
          <p:cNvSpPr/>
          <p:nvPr/>
        </p:nvSpPr>
        <p:spPr>
          <a:xfrm>
            <a:off x="1843210" y="243927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Donut 21">
            <a:extLst>
              <a:ext uri="{FF2B5EF4-FFF2-40B4-BE49-F238E27FC236}">
                <a16:creationId xmlns:a16="http://schemas.microsoft.com/office/drawing/2014/main" id="{3072B3D3-5D26-F4C4-DB1D-CA05D1787E04}"/>
              </a:ext>
            </a:extLst>
          </p:cNvPr>
          <p:cNvSpPr/>
          <p:nvPr/>
        </p:nvSpPr>
        <p:spPr>
          <a:xfrm>
            <a:off x="2042073" y="27111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Donut 22">
            <a:extLst>
              <a:ext uri="{FF2B5EF4-FFF2-40B4-BE49-F238E27FC236}">
                <a16:creationId xmlns:a16="http://schemas.microsoft.com/office/drawing/2014/main" id="{97210F3C-2CE0-7D60-6311-4965720B528A}"/>
              </a:ext>
            </a:extLst>
          </p:cNvPr>
          <p:cNvSpPr/>
          <p:nvPr/>
        </p:nvSpPr>
        <p:spPr>
          <a:xfrm>
            <a:off x="2460434" y="3213499"/>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Donut 23">
            <a:extLst>
              <a:ext uri="{FF2B5EF4-FFF2-40B4-BE49-F238E27FC236}">
                <a16:creationId xmlns:a16="http://schemas.microsoft.com/office/drawing/2014/main" id="{9A88CA98-CB1D-14B1-F1A8-959AA6643819}"/>
              </a:ext>
            </a:extLst>
          </p:cNvPr>
          <p:cNvSpPr/>
          <p:nvPr/>
        </p:nvSpPr>
        <p:spPr>
          <a:xfrm>
            <a:off x="2794781" y="352466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B58E811E-E702-4B92-8F4B-053B811096B3}"/>
              </a:ext>
            </a:extLst>
          </p:cNvPr>
          <p:cNvCxnSpPr/>
          <p:nvPr/>
        </p:nvCxnSpPr>
        <p:spPr>
          <a:xfrm>
            <a:off x="1254512" y="2325386"/>
            <a:ext cx="2174488" cy="2151364"/>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9F103C3F-F769-07AE-13A0-DA28B00A0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338" y="766632"/>
            <a:ext cx="1009930" cy="672127"/>
          </a:xfrm>
          <a:prstGeom prst="rect">
            <a:avLst/>
          </a:prstGeom>
        </p:spPr>
      </p:pic>
      <p:cxnSp>
        <p:nvCxnSpPr>
          <p:cNvPr id="29" name="Straight Connector 28">
            <a:extLst>
              <a:ext uri="{FF2B5EF4-FFF2-40B4-BE49-F238E27FC236}">
                <a16:creationId xmlns:a16="http://schemas.microsoft.com/office/drawing/2014/main" id="{15AB5138-5911-E720-F538-F3500E0867B3}"/>
              </a:ext>
            </a:extLst>
          </p:cNvPr>
          <p:cNvCxnSpPr>
            <a:cxnSpLocks/>
          </p:cNvCxnSpPr>
          <p:nvPr/>
        </p:nvCxnSpPr>
        <p:spPr>
          <a:xfrm>
            <a:off x="3429000" y="4475249"/>
            <a:ext cx="762000" cy="150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5830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a:xfrm>
            <a:off x="343884" y="273376"/>
            <a:ext cx="8456231" cy="424299"/>
          </a:xfrm>
        </p:spPr>
        <p:txBody>
          <a:bodyPr/>
          <a:lstStyle/>
          <a:p>
            <a:r>
              <a:rPr lang="en-US" dirty="0"/>
              <a:t>Non-technical explanation of deep learning</a:t>
            </a:r>
          </a:p>
        </p:txBody>
      </p:sp>
      <p:sp>
        <p:nvSpPr>
          <p:cNvPr id="9" name="Text Placeholder 5">
            <a:extLst>
              <a:ext uri="{FF2B5EF4-FFF2-40B4-BE49-F238E27FC236}">
                <a16:creationId xmlns:a16="http://schemas.microsoft.com/office/drawing/2014/main" id="{181E11C9-6744-1B6F-098D-B11B71BFF2FD}"/>
              </a:ext>
            </a:extLst>
          </p:cNvPr>
          <p:cNvSpPr txBox="1">
            <a:spLocks/>
          </p:cNvSpPr>
          <p:nvPr/>
        </p:nvSpPr>
        <p:spPr>
          <a:xfrm>
            <a:off x="595436" y="811565"/>
            <a:ext cx="2294823"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Demand prediction</a:t>
            </a:r>
          </a:p>
        </p:txBody>
      </p:sp>
      <p:sp>
        <p:nvSpPr>
          <p:cNvPr id="3" name="Text Placeholder 5">
            <a:extLst>
              <a:ext uri="{FF2B5EF4-FFF2-40B4-BE49-F238E27FC236}">
                <a16:creationId xmlns:a16="http://schemas.microsoft.com/office/drawing/2014/main" id="{B2AD1635-240C-DCCC-C0F9-0286CFBFA520}"/>
              </a:ext>
            </a:extLst>
          </p:cNvPr>
          <p:cNvSpPr txBox="1">
            <a:spLocks/>
          </p:cNvSpPr>
          <p:nvPr/>
        </p:nvSpPr>
        <p:spPr>
          <a:xfrm rot="16200000">
            <a:off x="-1035646" y="2807459"/>
            <a:ext cx="3036569"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Demand</a:t>
            </a:r>
          </a:p>
        </p:txBody>
      </p:sp>
      <p:sp>
        <p:nvSpPr>
          <p:cNvPr id="6" name="Text Placeholder 5">
            <a:extLst>
              <a:ext uri="{FF2B5EF4-FFF2-40B4-BE49-F238E27FC236}">
                <a16:creationId xmlns:a16="http://schemas.microsoft.com/office/drawing/2014/main" id="{3C9BD402-BD39-BF30-A775-718620C3E4EF}"/>
              </a:ext>
            </a:extLst>
          </p:cNvPr>
          <p:cNvSpPr txBox="1">
            <a:spLocks/>
          </p:cNvSpPr>
          <p:nvPr/>
        </p:nvSpPr>
        <p:spPr>
          <a:xfrm>
            <a:off x="762000" y="4476750"/>
            <a:ext cx="3686254"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cxnSp>
        <p:nvCxnSpPr>
          <p:cNvPr id="8" name="Straight Arrow Connector 7">
            <a:extLst>
              <a:ext uri="{FF2B5EF4-FFF2-40B4-BE49-F238E27FC236}">
                <a16:creationId xmlns:a16="http://schemas.microsoft.com/office/drawing/2014/main" id="{633826F0-3BEA-A347-C1A7-DFA405AA2EC7}"/>
              </a:ext>
            </a:extLst>
          </p:cNvPr>
          <p:cNvCxnSpPr/>
          <p:nvPr/>
        </p:nvCxnSpPr>
        <p:spPr>
          <a:xfrm flipV="1">
            <a:off x="685800" y="1440180"/>
            <a:ext cx="0" cy="32825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710479-2576-1953-6538-D91418282167}"/>
              </a:ext>
            </a:extLst>
          </p:cNvPr>
          <p:cNvCxnSpPr>
            <a:cxnSpLocks/>
          </p:cNvCxnSpPr>
          <p:nvPr/>
        </p:nvCxnSpPr>
        <p:spPr>
          <a:xfrm>
            <a:off x="343884" y="4476750"/>
            <a:ext cx="41043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Donut 13">
            <a:extLst>
              <a:ext uri="{FF2B5EF4-FFF2-40B4-BE49-F238E27FC236}">
                <a16:creationId xmlns:a16="http://schemas.microsoft.com/office/drawing/2014/main" id="{1C3B18E8-F993-DA46-10FD-7C1E1AFD0D7C}"/>
              </a:ext>
            </a:extLst>
          </p:cNvPr>
          <p:cNvSpPr/>
          <p:nvPr/>
        </p:nvSpPr>
        <p:spPr>
          <a:xfrm>
            <a:off x="1371600" y="224918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0FC913D2-7903-7536-9AE5-599FA52CB432}"/>
              </a:ext>
            </a:extLst>
          </p:cNvPr>
          <p:cNvSpPr/>
          <p:nvPr/>
        </p:nvSpPr>
        <p:spPr>
          <a:xfrm>
            <a:off x="1254512" y="257175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F84BF816-601D-9141-E805-80F8D066FA5B}"/>
              </a:ext>
            </a:extLst>
          </p:cNvPr>
          <p:cNvSpPr/>
          <p:nvPr/>
        </p:nvSpPr>
        <p:spPr>
          <a:xfrm>
            <a:off x="1477537" y="27873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16">
            <a:extLst>
              <a:ext uri="{FF2B5EF4-FFF2-40B4-BE49-F238E27FC236}">
                <a16:creationId xmlns:a16="http://schemas.microsoft.com/office/drawing/2014/main" id="{1800F33E-A9AE-2260-0AF7-827B16799115}"/>
              </a:ext>
            </a:extLst>
          </p:cNvPr>
          <p:cNvSpPr/>
          <p:nvPr/>
        </p:nvSpPr>
        <p:spPr>
          <a:xfrm>
            <a:off x="1858077" y="328676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Donut 17">
            <a:extLst>
              <a:ext uri="{FF2B5EF4-FFF2-40B4-BE49-F238E27FC236}">
                <a16:creationId xmlns:a16="http://schemas.microsoft.com/office/drawing/2014/main" id="{CFF97509-C0EF-8E6F-0086-AA0005338AE9}"/>
              </a:ext>
            </a:extLst>
          </p:cNvPr>
          <p:cNvSpPr/>
          <p:nvPr/>
        </p:nvSpPr>
        <p:spPr>
          <a:xfrm>
            <a:off x="1590448" y="30711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Donut 18">
            <a:extLst>
              <a:ext uri="{FF2B5EF4-FFF2-40B4-BE49-F238E27FC236}">
                <a16:creationId xmlns:a16="http://schemas.microsoft.com/office/drawing/2014/main" id="{E56A91BE-072C-F19E-82F5-F839E69A35B8}"/>
              </a:ext>
            </a:extLst>
          </p:cNvPr>
          <p:cNvSpPr/>
          <p:nvPr/>
        </p:nvSpPr>
        <p:spPr>
          <a:xfrm>
            <a:off x="2118273" y="36807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onut 19">
            <a:extLst>
              <a:ext uri="{FF2B5EF4-FFF2-40B4-BE49-F238E27FC236}">
                <a16:creationId xmlns:a16="http://schemas.microsoft.com/office/drawing/2014/main" id="{A4F68EAA-BB71-B515-1FD8-0A065B17DC70}"/>
              </a:ext>
            </a:extLst>
          </p:cNvPr>
          <p:cNvSpPr/>
          <p:nvPr/>
        </p:nvSpPr>
        <p:spPr>
          <a:xfrm>
            <a:off x="2642381" y="4010205"/>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Donut 20">
            <a:extLst>
              <a:ext uri="{FF2B5EF4-FFF2-40B4-BE49-F238E27FC236}">
                <a16:creationId xmlns:a16="http://schemas.microsoft.com/office/drawing/2014/main" id="{E7389C4F-F749-1903-C777-4D0F996F7101}"/>
              </a:ext>
            </a:extLst>
          </p:cNvPr>
          <p:cNvSpPr/>
          <p:nvPr/>
        </p:nvSpPr>
        <p:spPr>
          <a:xfrm>
            <a:off x="1843210" y="243927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Donut 21">
            <a:extLst>
              <a:ext uri="{FF2B5EF4-FFF2-40B4-BE49-F238E27FC236}">
                <a16:creationId xmlns:a16="http://schemas.microsoft.com/office/drawing/2014/main" id="{3072B3D3-5D26-F4C4-DB1D-CA05D1787E04}"/>
              </a:ext>
            </a:extLst>
          </p:cNvPr>
          <p:cNvSpPr/>
          <p:nvPr/>
        </p:nvSpPr>
        <p:spPr>
          <a:xfrm>
            <a:off x="2042073" y="27111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Donut 22">
            <a:extLst>
              <a:ext uri="{FF2B5EF4-FFF2-40B4-BE49-F238E27FC236}">
                <a16:creationId xmlns:a16="http://schemas.microsoft.com/office/drawing/2014/main" id="{97210F3C-2CE0-7D60-6311-4965720B528A}"/>
              </a:ext>
            </a:extLst>
          </p:cNvPr>
          <p:cNvSpPr/>
          <p:nvPr/>
        </p:nvSpPr>
        <p:spPr>
          <a:xfrm>
            <a:off x="2460434" y="3213499"/>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Donut 23">
            <a:extLst>
              <a:ext uri="{FF2B5EF4-FFF2-40B4-BE49-F238E27FC236}">
                <a16:creationId xmlns:a16="http://schemas.microsoft.com/office/drawing/2014/main" id="{9A88CA98-CB1D-14B1-F1A8-959AA6643819}"/>
              </a:ext>
            </a:extLst>
          </p:cNvPr>
          <p:cNvSpPr/>
          <p:nvPr/>
        </p:nvSpPr>
        <p:spPr>
          <a:xfrm>
            <a:off x="2794781" y="352466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B58E811E-E702-4B92-8F4B-053B811096B3}"/>
              </a:ext>
            </a:extLst>
          </p:cNvPr>
          <p:cNvCxnSpPr/>
          <p:nvPr/>
        </p:nvCxnSpPr>
        <p:spPr>
          <a:xfrm>
            <a:off x="1254512" y="2325386"/>
            <a:ext cx="2174488" cy="2151364"/>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9F103C3F-F769-07AE-13A0-DA28B00A0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338" y="766632"/>
            <a:ext cx="1009930" cy="672127"/>
          </a:xfrm>
          <a:prstGeom prst="rect">
            <a:avLst/>
          </a:prstGeom>
        </p:spPr>
      </p:pic>
      <p:cxnSp>
        <p:nvCxnSpPr>
          <p:cNvPr id="29" name="Straight Connector 28">
            <a:extLst>
              <a:ext uri="{FF2B5EF4-FFF2-40B4-BE49-F238E27FC236}">
                <a16:creationId xmlns:a16="http://schemas.microsoft.com/office/drawing/2014/main" id="{15AB5138-5911-E720-F538-F3500E0867B3}"/>
              </a:ext>
            </a:extLst>
          </p:cNvPr>
          <p:cNvCxnSpPr>
            <a:cxnSpLocks/>
          </p:cNvCxnSpPr>
          <p:nvPr/>
        </p:nvCxnSpPr>
        <p:spPr>
          <a:xfrm>
            <a:off x="3429000" y="4475249"/>
            <a:ext cx="762000" cy="150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5">
            <a:extLst>
              <a:ext uri="{FF2B5EF4-FFF2-40B4-BE49-F238E27FC236}">
                <a16:creationId xmlns:a16="http://schemas.microsoft.com/office/drawing/2014/main" id="{8DD7451B-2484-C6D6-CC99-D7A471198D47}"/>
              </a:ext>
            </a:extLst>
          </p:cNvPr>
          <p:cNvSpPr txBox="1">
            <a:spLocks/>
          </p:cNvSpPr>
          <p:nvPr/>
        </p:nvSpPr>
        <p:spPr>
          <a:xfrm>
            <a:off x="4571999" y="1449008"/>
            <a:ext cx="1007327"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spTree>
    <p:extLst>
      <p:ext uri="{BB962C8B-B14F-4D97-AF65-F5344CB8AC3E}">
        <p14:creationId xmlns:p14="http://schemas.microsoft.com/office/powerpoint/2010/main" val="9876450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a:xfrm>
            <a:off x="343884" y="273376"/>
            <a:ext cx="8456231" cy="424299"/>
          </a:xfrm>
        </p:spPr>
        <p:txBody>
          <a:bodyPr/>
          <a:lstStyle/>
          <a:p>
            <a:r>
              <a:rPr lang="en-US" dirty="0"/>
              <a:t>Non-technical explanation of deep learning</a:t>
            </a:r>
          </a:p>
        </p:txBody>
      </p:sp>
      <p:sp>
        <p:nvSpPr>
          <p:cNvPr id="9" name="Text Placeholder 5">
            <a:extLst>
              <a:ext uri="{FF2B5EF4-FFF2-40B4-BE49-F238E27FC236}">
                <a16:creationId xmlns:a16="http://schemas.microsoft.com/office/drawing/2014/main" id="{181E11C9-6744-1B6F-098D-B11B71BFF2FD}"/>
              </a:ext>
            </a:extLst>
          </p:cNvPr>
          <p:cNvSpPr txBox="1">
            <a:spLocks/>
          </p:cNvSpPr>
          <p:nvPr/>
        </p:nvSpPr>
        <p:spPr>
          <a:xfrm>
            <a:off x="595436" y="811565"/>
            <a:ext cx="2294823"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Demand prediction</a:t>
            </a:r>
          </a:p>
        </p:txBody>
      </p:sp>
      <p:sp>
        <p:nvSpPr>
          <p:cNvPr id="3" name="Text Placeholder 5">
            <a:extLst>
              <a:ext uri="{FF2B5EF4-FFF2-40B4-BE49-F238E27FC236}">
                <a16:creationId xmlns:a16="http://schemas.microsoft.com/office/drawing/2014/main" id="{B2AD1635-240C-DCCC-C0F9-0286CFBFA520}"/>
              </a:ext>
            </a:extLst>
          </p:cNvPr>
          <p:cNvSpPr txBox="1">
            <a:spLocks/>
          </p:cNvSpPr>
          <p:nvPr/>
        </p:nvSpPr>
        <p:spPr>
          <a:xfrm rot="16200000">
            <a:off x="-1035646" y="2807459"/>
            <a:ext cx="3036569"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Demand</a:t>
            </a:r>
          </a:p>
        </p:txBody>
      </p:sp>
      <p:sp>
        <p:nvSpPr>
          <p:cNvPr id="6" name="Text Placeholder 5">
            <a:extLst>
              <a:ext uri="{FF2B5EF4-FFF2-40B4-BE49-F238E27FC236}">
                <a16:creationId xmlns:a16="http://schemas.microsoft.com/office/drawing/2014/main" id="{3C9BD402-BD39-BF30-A775-718620C3E4EF}"/>
              </a:ext>
            </a:extLst>
          </p:cNvPr>
          <p:cNvSpPr txBox="1">
            <a:spLocks/>
          </p:cNvSpPr>
          <p:nvPr/>
        </p:nvSpPr>
        <p:spPr>
          <a:xfrm>
            <a:off x="762000" y="4476750"/>
            <a:ext cx="3686254"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cxnSp>
        <p:nvCxnSpPr>
          <p:cNvPr id="8" name="Straight Arrow Connector 7">
            <a:extLst>
              <a:ext uri="{FF2B5EF4-FFF2-40B4-BE49-F238E27FC236}">
                <a16:creationId xmlns:a16="http://schemas.microsoft.com/office/drawing/2014/main" id="{633826F0-3BEA-A347-C1A7-DFA405AA2EC7}"/>
              </a:ext>
            </a:extLst>
          </p:cNvPr>
          <p:cNvCxnSpPr/>
          <p:nvPr/>
        </p:nvCxnSpPr>
        <p:spPr>
          <a:xfrm flipV="1">
            <a:off x="685800" y="1440180"/>
            <a:ext cx="0" cy="32825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710479-2576-1953-6538-D91418282167}"/>
              </a:ext>
            </a:extLst>
          </p:cNvPr>
          <p:cNvCxnSpPr>
            <a:cxnSpLocks/>
          </p:cNvCxnSpPr>
          <p:nvPr/>
        </p:nvCxnSpPr>
        <p:spPr>
          <a:xfrm>
            <a:off x="343884" y="4476750"/>
            <a:ext cx="41043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Donut 13">
            <a:extLst>
              <a:ext uri="{FF2B5EF4-FFF2-40B4-BE49-F238E27FC236}">
                <a16:creationId xmlns:a16="http://schemas.microsoft.com/office/drawing/2014/main" id="{1C3B18E8-F993-DA46-10FD-7C1E1AFD0D7C}"/>
              </a:ext>
            </a:extLst>
          </p:cNvPr>
          <p:cNvSpPr/>
          <p:nvPr/>
        </p:nvSpPr>
        <p:spPr>
          <a:xfrm>
            <a:off x="1371600" y="224918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0FC913D2-7903-7536-9AE5-599FA52CB432}"/>
              </a:ext>
            </a:extLst>
          </p:cNvPr>
          <p:cNvSpPr/>
          <p:nvPr/>
        </p:nvSpPr>
        <p:spPr>
          <a:xfrm>
            <a:off x="1254512" y="257175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F84BF816-601D-9141-E805-80F8D066FA5B}"/>
              </a:ext>
            </a:extLst>
          </p:cNvPr>
          <p:cNvSpPr/>
          <p:nvPr/>
        </p:nvSpPr>
        <p:spPr>
          <a:xfrm>
            <a:off x="1477537" y="27873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16">
            <a:extLst>
              <a:ext uri="{FF2B5EF4-FFF2-40B4-BE49-F238E27FC236}">
                <a16:creationId xmlns:a16="http://schemas.microsoft.com/office/drawing/2014/main" id="{1800F33E-A9AE-2260-0AF7-827B16799115}"/>
              </a:ext>
            </a:extLst>
          </p:cNvPr>
          <p:cNvSpPr/>
          <p:nvPr/>
        </p:nvSpPr>
        <p:spPr>
          <a:xfrm>
            <a:off x="1858077" y="328676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Donut 17">
            <a:extLst>
              <a:ext uri="{FF2B5EF4-FFF2-40B4-BE49-F238E27FC236}">
                <a16:creationId xmlns:a16="http://schemas.microsoft.com/office/drawing/2014/main" id="{CFF97509-C0EF-8E6F-0086-AA0005338AE9}"/>
              </a:ext>
            </a:extLst>
          </p:cNvPr>
          <p:cNvSpPr/>
          <p:nvPr/>
        </p:nvSpPr>
        <p:spPr>
          <a:xfrm>
            <a:off x="1590448" y="30711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Donut 18">
            <a:extLst>
              <a:ext uri="{FF2B5EF4-FFF2-40B4-BE49-F238E27FC236}">
                <a16:creationId xmlns:a16="http://schemas.microsoft.com/office/drawing/2014/main" id="{E56A91BE-072C-F19E-82F5-F839E69A35B8}"/>
              </a:ext>
            </a:extLst>
          </p:cNvPr>
          <p:cNvSpPr/>
          <p:nvPr/>
        </p:nvSpPr>
        <p:spPr>
          <a:xfrm>
            <a:off x="2118273" y="36807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onut 19">
            <a:extLst>
              <a:ext uri="{FF2B5EF4-FFF2-40B4-BE49-F238E27FC236}">
                <a16:creationId xmlns:a16="http://schemas.microsoft.com/office/drawing/2014/main" id="{A4F68EAA-BB71-B515-1FD8-0A065B17DC70}"/>
              </a:ext>
            </a:extLst>
          </p:cNvPr>
          <p:cNvSpPr/>
          <p:nvPr/>
        </p:nvSpPr>
        <p:spPr>
          <a:xfrm>
            <a:off x="2642381" y="4010205"/>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Donut 20">
            <a:extLst>
              <a:ext uri="{FF2B5EF4-FFF2-40B4-BE49-F238E27FC236}">
                <a16:creationId xmlns:a16="http://schemas.microsoft.com/office/drawing/2014/main" id="{E7389C4F-F749-1903-C777-4D0F996F7101}"/>
              </a:ext>
            </a:extLst>
          </p:cNvPr>
          <p:cNvSpPr/>
          <p:nvPr/>
        </p:nvSpPr>
        <p:spPr>
          <a:xfrm>
            <a:off x="1843210" y="243927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Donut 21">
            <a:extLst>
              <a:ext uri="{FF2B5EF4-FFF2-40B4-BE49-F238E27FC236}">
                <a16:creationId xmlns:a16="http://schemas.microsoft.com/office/drawing/2014/main" id="{3072B3D3-5D26-F4C4-DB1D-CA05D1787E04}"/>
              </a:ext>
            </a:extLst>
          </p:cNvPr>
          <p:cNvSpPr/>
          <p:nvPr/>
        </p:nvSpPr>
        <p:spPr>
          <a:xfrm>
            <a:off x="2042073" y="27111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Donut 22">
            <a:extLst>
              <a:ext uri="{FF2B5EF4-FFF2-40B4-BE49-F238E27FC236}">
                <a16:creationId xmlns:a16="http://schemas.microsoft.com/office/drawing/2014/main" id="{97210F3C-2CE0-7D60-6311-4965720B528A}"/>
              </a:ext>
            </a:extLst>
          </p:cNvPr>
          <p:cNvSpPr/>
          <p:nvPr/>
        </p:nvSpPr>
        <p:spPr>
          <a:xfrm>
            <a:off x="2460434" y="3213499"/>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Donut 23">
            <a:extLst>
              <a:ext uri="{FF2B5EF4-FFF2-40B4-BE49-F238E27FC236}">
                <a16:creationId xmlns:a16="http://schemas.microsoft.com/office/drawing/2014/main" id="{9A88CA98-CB1D-14B1-F1A8-959AA6643819}"/>
              </a:ext>
            </a:extLst>
          </p:cNvPr>
          <p:cNvSpPr/>
          <p:nvPr/>
        </p:nvSpPr>
        <p:spPr>
          <a:xfrm>
            <a:off x="2794781" y="352466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B58E811E-E702-4B92-8F4B-053B811096B3}"/>
              </a:ext>
            </a:extLst>
          </p:cNvPr>
          <p:cNvCxnSpPr/>
          <p:nvPr/>
        </p:nvCxnSpPr>
        <p:spPr>
          <a:xfrm>
            <a:off x="1254512" y="2325386"/>
            <a:ext cx="2174488" cy="2151364"/>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9F103C3F-F769-07AE-13A0-DA28B00A0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338" y="766632"/>
            <a:ext cx="1009930" cy="672127"/>
          </a:xfrm>
          <a:prstGeom prst="rect">
            <a:avLst/>
          </a:prstGeom>
        </p:spPr>
      </p:pic>
      <p:cxnSp>
        <p:nvCxnSpPr>
          <p:cNvPr id="29" name="Straight Connector 28">
            <a:extLst>
              <a:ext uri="{FF2B5EF4-FFF2-40B4-BE49-F238E27FC236}">
                <a16:creationId xmlns:a16="http://schemas.microsoft.com/office/drawing/2014/main" id="{15AB5138-5911-E720-F538-F3500E0867B3}"/>
              </a:ext>
            </a:extLst>
          </p:cNvPr>
          <p:cNvCxnSpPr>
            <a:cxnSpLocks/>
          </p:cNvCxnSpPr>
          <p:nvPr/>
        </p:nvCxnSpPr>
        <p:spPr>
          <a:xfrm>
            <a:off x="3429000" y="4475249"/>
            <a:ext cx="762000" cy="150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5">
            <a:extLst>
              <a:ext uri="{FF2B5EF4-FFF2-40B4-BE49-F238E27FC236}">
                <a16:creationId xmlns:a16="http://schemas.microsoft.com/office/drawing/2014/main" id="{8DD7451B-2484-C6D6-CC99-D7A471198D47}"/>
              </a:ext>
            </a:extLst>
          </p:cNvPr>
          <p:cNvSpPr txBox="1">
            <a:spLocks/>
          </p:cNvSpPr>
          <p:nvPr/>
        </p:nvSpPr>
        <p:spPr>
          <a:xfrm>
            <a:off x="4571999" y="1449008"/>
            <a:ext cx="1007327"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sp>
        <p:nvSpPr>
          <p:cNvPr id="37" name="Text Placeholder 5">
            <a:extLst>
              <a:ext uri="{FF2B5EF4-FFF2-40B4-BE49-F238E27FC236}">
                <a16:creationId xmlns:a16="http://schemas.microsoft.com/office/drawing/2014/main" id="{D5A39C0D-204D-1575-6268-2DDBDD4C9FE5}"/>
              </a:ext>
            </a:extLst>
          </p:cNvPr>
          <p:cNvSpPr txBox="1">
            <a:spLocks/>
          </p:cNvSpPr>
          <p:nvPr/>
        </p:nvSpPr>
        <p:spPr>
          <a:xfrm>
            <a:off x="4648204" y="1136774"/>
            <a:ext cx="931122"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b="1" kern="0" dirty="0">
                <a:solidFill>
                  <a:schemeClr val="bg2"/>
                </a:solidFill>
              </a:rPr>
              <a:t>A</a:t>
            </a:r>
          </a:p>
        </p:txBody>
      </p:sp>
    </p:spTree>
    <p:extLst>
      <p:ext uri="{BB962C8B-B14F-4D97-AF65-F5344CB8AC3E}">
        <p14:creationId xmlns:p14="http://schemas.microsoft.com/office/powerpoint/2010/main" val="41280455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a:xfrm>
            <a:off x="343884" y="273376"/>
            <a:ext cx="8456231" cy="424299"/>
          </a:xfrm>
        </p:spPr>
        <p:txBody>
          <a:bodyPr/>
          <a:lstStyle/>
          <a:p>
            <a:r>
              <a:rPr lang="en-US" dirty="0"/>
              <a:t>Non-technical explanation of deep learning</a:t>
            </a:r>
          </a:p>
        </p:txBody>
      </p:sp>
      <p:sp>
        <p:nvSpPr>
          <p:cNvPr id="9" name="Text Placeholder 5">
            <a:extLst>
              <a:ext uri="{FF2B5EF4-FFF2-40B4-BE49-F238E27FC236}">
                <a16:creationId xmlns:a16="http://schemas.microsoft.com/office/drawing/2014/main" id="{181E11C9-6744-1B6F-098D-B11B71BFF2FD}"/>
              </a:ext>
            </a:extLst>
          </p:cNvPr>
          <p:cNvSpPr txBox="1">
            <a:spLocks/>
          </p:cNvSpPr>
          <p:nvPr/>
        </p:nvSpPr>
        <p:spPr>
          <a:xfrm>
            <a:off x="595436" y="811565"/>
            <a:ext cx="2294823"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Demand prediction</a:t>
            </a:r>
          </a:p>
        </p:txBody>
      </p:sp>
      <p:sp>
        <p:nvSpPr>
          <p:cNvPr id="3" name="Text Placeholder 5">
            <a:extLst>
              <a:ext uri="{FF2B5EF4-FFF2-40B4-BE49-F238E27FC236}">
                <a16:creationId xmlns:a16="http://schemas.microsoft.com/office/drawing/2014/main" id="{B2AD1635-240C-DCCC-C0F9-0286CFBFA520}"/>
              </a:ext>
            </a:extLst>
          </p:cNvPr>
          <p:cNvSpPr txBox="1">
            <a:spLocks/>
          </p:cNvSpPr>
          <p:nvPr/>
        </p:nvSpPr>
        <p:spPr>
          <a:xfrm rot="16200000">
            <a:off x="-1035646" y="2807459"/>
            <a:ext cx="3036569"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Demand</a:t>
            </a:r>
          </a:p>
        </p:txBody>
      </p:sp>
      <p:sp>
        <p:nvSpPr>
          <p:cNvPr id="6" name="Text Placeholder 5">
            <a:extLst>
              <a:ext uri="{FF2B5EF4-FFF2-40B4-BE49-F238E27FC236}">
                <a16:creationId xmlns:a16="http://schemas.microsoft.com/office/drawing/2014/main" id="{3C9BD402-BD39-BF30-A775-718620C3E4EF}"/>
              </a:ext>
            </a:extLst>
          </p:cNvPr>
          <p:cNvSpPr txBox="1">
            <a:spLocks/>
          </p:cNvSpPr>
          <p:nvPr/>
        </p:nvSpPr>
        <p:spPr>
          <a:xfrm>
            <a:off x="762000" y="4476750"/>
            <a:ext cx="3686254"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cxnSp>
        <p:nvCxnSpPr>
          <p:cNvPr id="8" name="Straight Arrow Connector 7">
            <a:extLst>
              <a:ext uri="{FF2B5EF4-FFF2-40B4-BE49-F238E27FC236}">
                <a16:creationId xmlns:a16="http://schemas.microsoft.com/office/drawing/2014/main" id="{633826F0-3BEA-A347-C1A7-DFA405AA2EC7}"/>
              </a:ext>
            </a:extLst>
          </p:cNvPr>
          <p:cNvCxnSpPr/>
          <p:nvPr/>
        </p:nvCxnSpPr>
        <p:spPr>
          <a:xfrm flipV="1">
            <a:off x="685800" y="1440180"/>
            <a:ext cx="0" cy="32825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710479-2576-1953-6538-D91418282167}"/>
              </a:ext>
            </a:extLst>
          </p:cNvPr>
          <p:cNvCxnSpPr>
            <a:cxnSpLocks/>
          </p:cNvCxnSpPr>
          <p:nvPr/>
        </p:nvCxnSpPr>
        <p:spPr>
          <a:xfrm>
            <a:off x="343884" y="4476750"/>
            <a:ext cx="41043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Donut 13">
            <a:extLst>
              <a:ext uri="{FF2B5EF4-FFF2-40B4-BE49-F238E27FC236}">
                <a16:creationId xmlns:a16="http://schemas.microsoft.com/office/drawing/2014/main" id="{1C3B18E8-F993-DA46-10FD-7C1E1AFD0D7C}"/>
              </a:ext>
            </a:extLst>
          </p:cNvPr>
          <p:cNvSpPr/>
          <p:nvPr/>
        </p:nvSpPr>
        <p:spPr>
          <a:xfrm>
            <a:off x="1371600" y="224918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0FC913D2-7903-7536-9AE5-599FA52CB432}"/>
              </a:ext>
            </a:extLst>
          </p:cNvPr>
          <p:cNvSpPr/>
          <p:nvPr/>
        </p:nvSpPr>
        <p:spPr>
          <a:xfrm>
            <a:off x="1254512" y="257175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F84BF816-601D-9141-E805-80F8D066FA5B}"/>
              </a:ext>
            </a:extLst>
          </p:cNvPr>
          <p:cNvSpPr/>
          <p:nvPr/>
        </p:nvSpPr>
        <p:spPr>
          <a:xfrm>
            <a:off x="1477537" y="27873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16">
            <a:extLst>
              <a:ext uri="{FF2B5EF4-FFF2-40B4-BE49-F238E27FC236}">
                <a16:creationId xmlns:a16="http://schemas.microsoft.com/office/drawing/2014/main" id="{1800F33E-A9AE-2260-0AF7-827B16799115}"/>
              </a:ext>
            </a:extLst>
          </p:cNvPr>
          <p:cNvSpPr/>
          <p:nvPr/>
        </p:nvSpPr>
        <p:spPr>
          <a:xfrm>
            <a:off x="1858077" y="328676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Donut 17">
            <a:extLst>
              <a:ext uri="{FF2B5EF4-FFF2-40B4-BE49-F238E27FC236}">
                <a16:creationId xmlns:a16="http://schemas.microsoft.com/office/drawing/2014/main" id="{CFF97509-C0EF-8E6F-0086-AA0005338AE9}"/>
              </a:ext>
            </a:extLst>
          </p:cNvPr>
          <p:cNvSpPr/>
          <p:nvPr/>
        </p:nvSpPr>
        <p:spPr>
          <a:xfrm>
            <a:off x="1590448" y="30711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Donut 18">
            <a:extLst>
              <a:ext uri="{FF2B5EF4-FFF2-40B4-BE49-F238E27FC236}">
                <a16:creationId xmlns:a16="http://schemas.microsoft.com/office/drawing/2014/main" id="{E56A91BE-072C-F19E-82F5-F839E69A35B8}"/>
              </a:ext>
            </a:extLst>
          </p:cNvPr>
          <p:cNvSpPr/>
          <p:nvPr/>
        </p:nvSpPr>
        <p:spPr>
          <a:xfrm>
            <a:off x="2118273" y="36807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onut 19">
            <a:extLst>
              <a:ext uri="{FF2B5EF4-FFF2-40B4-BE49-F238E27FC236}">
                <a16:creationId xmlns:a16="http://schemas.microsoft.com/office/drawing/2014/main" id="{A4F68EAA-BB71-B515-1FD8-0A065B17DC70}"/>
              </a:ext>
            </a:extLst>
          </p:cNvPr>
          <p:cNvSpPr/>
          <p:nvPr/>
        </p:nvSpPr>
        <p:spPr>
          <a:xfrm>
            <a:off x="2642381" y="4010205"/>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Donut 20">
            <a:extLst>
              <a:ext uri="{FF2B5EF4-FFF2-40B4-BE49-F238E27FC236}">
                <a16:creationId xmlns:a16="http://schemas.microsoft.com/office/drawing/2014/main" id="{E7389C4F-F749-1903-C777-4D0F996F7101}"/>
              </a:ext>
            </a:extLst>
          </p:cNvPr>
          <p:cNvSpPr/>
          <p:nvPr/>
        </p:nvSpPr>
        <p:spPr>
          <a:xfrm>
            <a:off x="1843210" y="243927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Donut 21">
            <a:extLst>
              <a:ext uri="{FF2B5EF4-FFF2-40B4-BE49-F238E27FC236}">
                <a16:creationId xmlns:a16="http://schemas.microsoft.com/office/drawing/2014/main" id="{3072B3D3-5D26-F4C4-DB1D-CA05D1787E04}"/>
              </a:ext>
            </a:extLst>
          </p:cNvPr>
          <p:cNvSpPr/>
          <p:nvPr/>
        </p:nvSpPr>
        <p:spPr>
          <a:xfrm>
            <a:off x="2042073" y="27111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Donut 22">
            <a:extLst>
              <a:ext uri="{FF2B5EF4-FFF2-40B4-BE49-F238E27FC236}">
                <a16:creationId xmlns:a16="http://schemas.microsoft.com/office/drawing/2014/main" id="{97210F3C-2CE0-7D60-6311-4965720B528A}"/>
              </a:ext>
            </a:extLst>
          </p:cNvPr>
          <p:cNvSpPr/>
          <p:nvPr/>
        </p:nvSpPr>
        <p:spPr>
          <a:xfrm>
            <a:off x="2460434" y="3213499"/>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Donut 23">
            <a:extLst>
              <a:ext uri="{FF2B5EF4-FFF2-40B4-BE49-F238E27FC236}">
                <a16:creationId xmlns:a16="http://schemas.microsoft.com/office/drawing/2014/main" id="{9A88CA98-CB1D-14B1-F1A8-959AA6643819}"/>
              </a:ext>
            </a:extLst>
          </p:cNvPr>
          <p:cNvSpPr/>
          <p:nvPr/>
        </p:nvSpPr>
        <p:spPr>
          <a:xfrm>
            <a:off x="2794781" y="352466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B58E811E-E702-4B92-8F4B-053B811096B3}"/>
              </a:ext>
            </a:extLst>
          </p:cNvPr>
          <p:cNvCxnSpPr/>
          <p:nvPr/>
        </p:nvCxnSpPr>
        <p:spPr>
          <a:xfrm>
            <a:off x="1254512" y="2325386"/>
            <a:ext cx="2174488" cy="2151364"/>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9F103C3F-F769-07AE-13A0-DA28B00A0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338" y="766632"/>
            <a:ext cx="1009930" cy="672127"/>
          </a:xfrm>
          <a:prstGeom prst="rect">
            <a:avLst/>
          </a:prstGeom>
        </p:spPr>
      </p:pic>
      <p:cxnSp>
        <p:nvCxnSpPr>
          <p:cNvPr id="29" name="Straight Connector 28">
            <a:extLst>
              <a:ext uri="{FF2B5EF4-FFF2-40B4-BE49-F238E27FC236}">
                <a16:creationId xmlns:a16="http://schemas.microsoft.com/office/drawing/2014/main" id="{15AB5138-5911-E720-F538-F3500E0867B3}"/>
              </a:ext>
            </a:extLst>
          </p:cNvPr>
          <p:cNvCxnSpPr>
            <a:cxnSpLocks/>
          </p:cNvCxnSpPr>
          <p:nvPr/>
        </p:nvCxnSpPr>
        <p:spPr>
          <a:xfrm>
            <a:off x="3429000" y="4475249"/>
            <a:ext cx="762000" cy="150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5">
            <a:extLst>
              <a:ext uri="{FF2B5EF4-FFF2-40B4-BE49-F238E27FC236}">
                <a16:creationId xmlns:a16="http://schemas.microsoft.com/office/drawing/2014/main" id="{8DD7451B-2484-C6D6-CC99-D7A471198D47}"/>
              </a:ext>
            </a:extLst>
          </p:cNvPr>
          <p:cNvSpPr txBox="1">
            <a:spLocks/>
          </p:cNvSpPr>
          <p:nvPr/>
        </p:nvSpPr>
        <p:spPr>
          <a:xfrm>
            <a:off x="4571999" y="1449008"/>
            <a:ext cx="1007327"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sp>
        <p:nvSpPr>
          <p:cNvPr id="33" name="Text Placeholder 5">
            <a:extLst>
              <a:ext uri="{FF2B5EF4-FFF2-40B4-BE49-F238E27FC236}">
                <a16:creationId xmlns:a16="http://schemas.microsoft.com/office/drawing/2014/main" id="{802FAEFD-273B-0B1B-8C4E-49944329FCF7}"/>
              </a:ext>
            </a:extLst>
          </p:cNvPr>
          <p:cNvSpPr txBox="1">
            <a:spLocks/>
          </p:cNvSpPr>
          <p:nvPr/>
        </p:nvSpPr>
        <p:spPr>
          <a:xfrm>
            <a:off x="6408233" y="1449008"/>
            <a:ext cx="1007327"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demand</a:t>
            </a:r>
          </a:p>
        </p:txBody>
      </p:sp>
      <p:sp>
        <p:nvSpPr>
          <p:cNvPr id="37" name="Text Placeholder 5">
            <a:extLst>
              <a:ext uri="{FF2B5EF4-FFF2-40B4-BE49-F238E27FC236}">
                <a16:creationId xmlns:a16="http://schemas.microsoft.com/office/drawing/2014/main" id="{D5A39C0D-204D-1575-6268-2DDBDD4C9FE5}"/>
              </a:ext>
            </a:extLst>
          </p:cNvPr>
          <p:cNvSpPr txBox="1">
            <a:spLocks/>
          </p:cNvSpPr>
          <p:nvPr/>
        </p:nvSpPr>
        <p:spPr>
          <a:xfrm>
            <a:off x="4648204" y="1136774"/>
            <a:ext cx="931122"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b="1" kern="0" dirty="0">
                <a:solidFill>
                  <a:schemeClr val="bg2"/>
                </a:solidFill>
              </a:rPr>
              <a:t>A</a:t>
            </a:r>
          </a:p>
        </p:txBody>
      </p:sp>
    </p:spTree>
    <p:extLst>
      <p:ext uri="{BB962C8B-B14F-4D97-AF65-F5344CB8AC3E}">
        <p14:creationId xmlns:p14="http://schemas.microsoft.com/office/powerpoint/2010/main" val="38214647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a:xfrm>
            <a:off x="343884" y="273376"/>
            <a:ext cx="8456231" cy="424299"/>
          </a:xfrm>
        </p:spPr>
        <p:txBody>
          <a:bodyPr/>
          <a:lstStyle/>
          <a:p>
            <a:r>
              <a:rPr lang="en-US" dirty="0"/>
              <a:t>Non-technical explanation of deep learning</a:t>
            </a:r>
          </a:p>
        </p:txBody>
      </p:sp>
      <p:sp>
        <p:nvSpPr>
          <p:cNvPr id="9" name="Text Placeholder 5">
            <a:extLst>
              <a:ext uri="{FF2B5EF4-FFF2-40B4-BE49-F238E27FC236}">
                <a16:creationId xmlns:a16="http://schemas.microsoft.com/office/drawing/2014/main" id="{181E11C9-6744-1B6F-098D-B11B71BFF2FD}"/>
              </a:ext>
            </a:extLst>
          </p:cNvPr>
          <p:cNvSpPr txBox="1">
            <a:spLocks/>
          </p:cNvSpPr>
          <p:nvPr/>
        </p:nvSpPr>
        <p:spPr>
          <a:xfrm>
            <a:off x="595436" y="811565"/>
            <a:ext cx="2294823"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Demand prediction</a:t>
            </a:r>
          </a:p>
        </p:txBody>
      </p:sp>
      <p:sp>
        <p:nvSpPr>
          <p:cNvPr id="3" name="Text Placeholder 5">
            <a:extLst>
              <a:ext uri="{FF2B5EF4-FFF2-40B4-BE49-F238E27FC236}">
                <a16:creationId xmlns:a16="http://schemas.microsoft.com/office/drawing/2014/main" id="{B2AD1635-240C-DCCC-C0F9-0286CFBFA520}"/>
              </a:ext>
            </a:extLst>
          </p:cNvPr>
          <p:cNvSpPr txBox="1">
            <a:spLocks/>
          </p:cNvSpPr>
          <p:nvPr/>
        </p:nvSpPr>
        <p:spPr>
          <a:xfrm rot="16200000">
            <a:off x="-1035646" y="2807459"/>
            <a:ext cx="3036569"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Demand</a:t>
            </a:r>
          </a:p>
        </p:txBody>
      </p:sp>
      <p:sp>
        <p:nvSpPr>
          <p:cNvPr id="6" name="Text Placeholder 5">
            <a:extLst>
              <a:ext uri="{FF2B5EF4-FFF2-40B4-BE49-F238E27FC236}">
                <a16:creationId xmlns:a16="http://schemas.microsoft.com/office/drawing/2014/main" id="{3C9BD402-BD39-BF30-A775-718620C3E4EF}"/>
              </a:ext>
            </a:extLst>
          </p:cNvPr>
          <p:cNvSpPr txBox="1">
            <a:spLocks/>
          </p:cNvSpPr>
          <p:nvPr/>
        </p:nvSpPr>
        <p:spPr>
          <a:xfrm>
            <a:off x="762000" y="4476750"/>
            <a:ext cx="3686254"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cxnSp>
        <p:nvCxnSpPr>
          <p:cNvPr id="8" name="Straight Arrow Connector 7">
            <a:extLst>
              <a:ext uri="{FF2B5EF4-FFF2-40B4-BE49-F238E27FC236}">
                <a16:creationId xmlns:a16="http://schemas.microsoft.com/office/drawing/2014/main" id="{633826F0-3BEA-A347-C1A7-DFA405AA2EC7}"/>
              </a:ext>
            </a:extLst>
          </p:cNvPr>
          <p:cNvCxnSpPr/>
          <p:nvPr/>
        </p:nvCxnSpPr>
        <p:spPr>
          <a:xfrm flipV="1">
            <a:off x="685800" y="1440180"/>
            <a:ext cx="0" cy="32825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710479-2576-1953-6538-D91418282167}"/>
              </a:ext>
            </a:extLst>
          </p:cNvPr>
          <p:cNvCxnSpPr>
            <a:cxnSpLocks/>
          </p:cNvCxnSpPr>
          <p:nvPr/>
        </p:nvCxnSpPr>
        <p:spPr>
          <a:xfrm>
            <a:off x="343884" y="4476750"/>
            <a:ext cx="41043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Donut 13">
            <a:extLst>
              <a:ext uri="{FF2B5EF4-FFF2-40B4-BE49-F238E27FC236}">
                <a16:creationId xmlns:a16="http://schemas.microsoft.com/office/drawing/2014/main" id="{1C3B18E8-F993-DA46-10FD-7C1E1AFD0D7C}"/>
              </a:ext>
            </a:extLst>
          </p:cNvPr>
          <p:cNvSpPr/>
          <p:nvPr/>
        </p:nvSpPr>
        <p:spPr>
          <a:xfrm>
            <a:off x="1371600" y="224918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0FC913D2-7903-7536-9AE5-599FA52CB432}"/>
              </a:ext>
            </a:extLst>
          </p:cNvPr>
          <p:cNvSpPr/>
          <p:nvPr/>
        </p:nvSpPr>
        <p:spPr>
          <a:xfrm>
            <a:off x="1254512" y="257175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F84BF816-601D-9141-E805-80F8D066FA5B}"/>
              </a:ext>
            </a:extLst>
          </p:cNvPr>
          <p:cNvSpPr/>
          <p:nvPr/>
        </p:nvSpPr>
        <p:spPr>
          <a:xfrm>
            <a:off x="1477537" y="27873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16">
            <a:extLst>
              <a:ext uri="{FF2B5EF4-FFF2-40B4-BE49-F238E27FC236}">
                <a16:creationId xmlns:a16="http://schemas.microsoft.com/office/drawing/2014/main" id="{1800F33E-A9AE-2260-0AF7-827B16799115}"/>
              </a:ext>
            </a:extLst>
          </p:cNvPr>
          <p:cNvSpPr/>
          <p:nvPr/>
        </p:nvSpPr>
        <p:spPr>
          <a:xfrm>
            <a:off x="1858077" y="328676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Donut 17">
            <a:extLst>
              <a:ext uri="{FF2B5EF4-FFF2-40B4-BE49-F238E27FC236}">
                <a16:creationId xmlns:a16="http://schemas.microsoft.com/office/drawing/2014/main" id="{CFF97509-C0EF-8E6F-0086-AA0005338AE9}"/>
              </a:ext>
            </a:extLst>
          </p:cNvPr>
          <p:cNvSpPr/>
          <p:nvPr/>
        </p:nvSpPr>
        <p:spPr>
          <a:xfrm>
            <a:off x="1590448" y="30711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Donut 18">
            <a:extLst>
              <a:ext uri="{FF2B5EF4-FFF2-40B4-BE49-F238E27FC236}">
                <a16:creationId xmlns:a16="http://schemas.microsoft.com/office/drawing/2014/main" id="{E56A91BE-072C-F19E-82F5-F839E69A35B8}"/>
              </a:ext>
            </a:extLst>
          </p:cNvPr>
          <p:cNvSpPr/>
          <p:nvPr/>
        </p:nvSpPr>
        <p:spPr>
          <a:xfrm>
            <a:off x="2118273" y="36807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onut 19">
            <a:extLst>
              <a:ext uri="{FF2B5EF4-FFF2-40B4-BE49-F238E27FC236}">
                <a16:creationId xmlns:a16="http://schemas.microsoft.com/office/drawing/2014/main" id="{A4F68EAA-BB71-B515-1FD8-0A065B17DC70}"/>
              </a:ext>
            </a:extLst>
          </p:cNvPr>
          <p:cNvSpPr/>
          <p:nvPr/>
        </p:nvSpPr>
        <p:spPr>
          <a:xfrm>
            <a:off x="2642381" y="4010205"/>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Donut 20">
            <a:extLst>
              <a:ext uri="{FF2B5EF4-FFF2-40B4-BE49-F238E27FC236}">
                <a16:creationId xmlns:a16="http://schemas.microsoft.com/office/drawing/2014/main" id="{E7389C4F-F749-1903-C777-4D0F996F7101}"/>
              </a:ext>
            </a:extLst>
          </p:cNvPr>
          <p:cNvSpPr/>
          <p:nvPr/>
        </p:nvSpPr>
        <p:spPr>
          <a:xfrm>
            <a:off x="1843210" y="243927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Donut 21">
            <a:extLst>
              <a:ext uri="{FF2B5EF4-FFF2-40B4-BE49-F238E27FC236}">
                <a16:creationId xmlns:a16="http://schemas.microsoft.com/office/drawing/2014/main" id="{3072B3D3-5D26-F4C4-DB1D-CA05D1787E04}"/>
              </a:ext>
            </a:extLst>
          </p:cNvPr>
          <p:cNvSpPr/>
          <p:nvPr/>
        </p:nvSpPr>
        <p:spPr>
          <a:xfrm>
            <a:off x="2042073" y="27111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Donut 22">
            <a:extLst>
              <a:ext uri="{FF2B5EF4-FFF2-40B4-BE49-F238E27FC236}">
                <a16:creationId xmlns:a16="http://schemas.microsoft.com/office/drawing/2014/main" id="{97210F3C-2CE0-7D60-6311-4965720B528A}"/>
              </a:ext>
            </a:extLst>
          </p:cNvPr>
          <p:cNvSpPr/>
          <p:nvPr/>
        </p:nvSpPr>
        <p:spPr>
          <a:xfrm>
            <a:off x="2460434" y="3213499"/>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Donut 23">
            <a:extLst>
              <a:ext uri="{FF2B5EF4-FFF2-40B4-BE49-F238E27FC236}">
                <a16:creationId xmlns:a16="http://schemas.microsoft.com/office/drawing/2014/main" id="{9A88CA98-CB1D-14B1-F1A8-959AA6643819}"/>
              </a:ext>
            </a:extLst>
          </p:cNvPr>
          <p:cNvSpPr/>
          <p:nvPr/>
        </p:nvSpPr>
        <p:spPr>
          <a:xfrm>
            <a:off x="2794781" y="352466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B58E811E-E702-4B92-8F4B-053B811096B3}"/>
              </a:ext>
            </a:extLst>
          </p:cNvPr>
          <p:cNvCxnSpPr/>
          <p:nvPr/>
        </p:nvCxnSpPr>
        <p:spPr>
          <a:xfrm>
            <a:off x="1254512" y="2325386"/>
            <a:ext cx="2174488" cy="2151364"/>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9F103C3F-F769-07AE-13A0-DA28B00A0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338" y="766632"/>
            <a:ext cx="1009930" cy="672127"/>
          </a:xfrm>
          <a:prstGeom prst="rect">
            <a:avLst/>
          </a:prstGeom>
        </p:spPr>
      </p:pic>
      <p:cxnSp>
        <p:nvCxnSpPr>
          <p:cNvPr id="29" name="Straight Connector 28">
            <a:extLst>
              <a:ext uri="{FF2B5EF4-FFF2-40B4-BE49-F238E27FC236}">
                <a16:creationId xmlns:a16="http://schemas.microsoft.com/office/drawing/2014/main" id="{15AB5138-5911-E720-F538-F3500E0867B3}"/>
              </a:ext>
            </a:extLst>
          </p:cNvPr>
          <p:cNvCxnSpPr>
            <a:cxnSpLocks/>
          </p:cNvCxnSpPr>
          <p:nvPr/>
        </p:nvCxnSpPr>
        <p:spPr>
          <a:xfrm>
            <a:off x="3429000" y="4475249"/>
            <a:ext cx="762000" cy="150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5">
            <a:extLst>
              <a:ext uri="{FF2B5EF4-FFF2-40B4-BE49-F238E27FC236}">
                <a16:creationId xmlns:a16="http://schemas.microsoft.com/office/drawing/2014/main" id="{8DD7451B-2484-C6D6-CC99-D7A471198D47}"/>
              </a:ext>
            </a:extLst>
          </p:cNvPr>
          <p:cNvSpPr txBox="1">
            <a:spLocks/>
          </p:cNvSpPr>
          <p:nvPr/>
        </p:nvSpPr>
        <p:spPr>
          <a:xfrm>
            <a:off x="4571999" y="1449008"/>
            <a:ext cx="1007327"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sp>
        <p:nvSpPr>
          <p:cNvPr id="33" name="Text Placeholder 5">
            <a:extLst>
              <a:ext uri="{FF2B5EF4-FFF2-40B4-BE49-F238E27FC236}">
                <a16:creationId xmlns:a16="http://schemas.microsoft.com/office/drawing/2014/main" id="{802FAEFD-273B-0B1B-8C4E-49944329FCF7}"/>
              </a:ext>
            </a:extLst>
          </p:cNvPr>
          <p:cNvSpPr txBox="1">
            <a:spLocks/>
          </p:cNvSpPr>
          <p:nvPr/>
        </p:nvSpPr>
        <p:spPr>
          <a:xfrm>
            <a:off x="6408233" y="1449008"/>
            <a:ext cx="1007327"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demand</a:t>
            </a:r>
          </a:p>
        </p:txBody>
      </p:sp>
      <p:sp>
        <p:nvSpPr>
          <p:cNvPr id="37" name="Text Placeholder 5">
            <a:extLst>
              <a:ext uri="{FF2B5EF4-FFF2-40B4-BE49-F238E27FC236}">
                <a16:creationId xmlns:a16="http://schemas.microsoft.com/office/drawing/2014/main" id="{D5A39C0D-204D-1575-6268-2DDBDD4C9FE5}"/>
              </a:ext>
            </a:extLst>
          </p:cNvPr>
          <p:cNvSpPr txBox="1">
            <a:spLocks/>
          </p:cNvSpPr>
          <p:nvPr/>
        </p:nvSpPr>
        <p:spPr>
          <a:xfrm>
            <a:off x="4648204" y="1136774"/>
            <a:ext cx="931122"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b="1" kern="0" dirty="0">
                <a:solidFill>
                  <a:schemeClr val="bg2"/>
                </a:solidFill>
              </a:rPr>
              <a:t>A</a:t>
            </a:r>
          </a:p>
        </p:txBody>
      </p:sp>
      <p:sp>
        <p:nvSpPr>
          <p:cNvPr id="38" name="Text Placeholder 5">
            <a:extLst>
              <a:ext uri="{FF2B5EF4-FFF2-40B4-BE49-F238E27FC236}">
                <a16:creationId xmlns:a16="http://schemas.microsoft.com/office/drawing/2014/main" id="{39C9941F-FF09-C0D8-0FD3-D086DB6AC96D}"/>
              </a:ext>
            </a:extLst>
          </p:cNvPr>
          <p:cNvSpPr txBox="1">
            <a:spLocks/>
          </p:cNvSpPr>
          <p:nvPr/>
        </p:nvSpPr>
        <p:spPr>
          <a:xfrm>
            <a:off x="6447268" y="1136774"/>
            <a:ext cx="931122"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b="1" kern="0" dirty="0">
                <a:solidFill>
                  <a:schemeClr val="bg2"/>
                </a:solidFill>
              </a:rPr>
              <a:t>B</a:t>
            </a:r>
          </a:p>
        </p:txBody>
      </p:sp>
    </p:spTree>
    <p:extLst>
      <p:ext uri="{BB962C8B-B14F-4D97-AF65-F5344CB8AC3E}">
        <p14:creationId xmlns:p14="http://schemas.microsoft.com/office/powerpoint/2010/main" val="19132292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a:xfrm>
            <a:off x="343884" y="273376"/>
            <a:ext cx="8456231" cy="424299"/>
          </a:xfrm>
        </p:spPr>
        <p:txBody>
          <a:bodyPr/>
          <a:lstStyle/>
          <a:p>
            <a:r>
              <a:rPr lang="en-US" dirty="0"/>
              <a:t>Non-technical explanation of deep learning</a:t>
            </a:r>
          </a:p>
        </p:txBody>
      </p:sp>
      <p:sp>
        <p:nvSpPr>
          <p:cNvPr id="9" name="Text Placeholder 5">
            <a:extLst>
              <a:ext uri="{FF2B5EF4-FFF2-40B4-BE49-F238E27FC236}">
                <a16:creationId xmlns:a16="http://schemas.microsoft.com/office/drawing/2014/main" id="{181E11C9-6744-1B6F-098D-B11B71BFF2FD}"/>
              </a:ext>
            </a:extLst>
          </p:cNvPr>
          <p:cNvSpPr txBox="1">
            <a:spLocks/>
          </p:cNvSpPr>
          <p:nvPr/>
        </p:nvSpPr>
        <p:spPr>
          <a:xfrm>
            <a:off x="595436" y="811565"/>
            <a:ext cx="2294823"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Demand prediction</a:t>
            </a:r>
          </a:p>
        </p:txBody>
      </p:sp>
      <p:sp>
        <p:nvSpPr>
          <p:cNvPr id="3" name="Text Placeholder 5">
            <a:extLst>
              <a:ext uri="{FF2B5EF4-FFF2-40B4-BE49-F238E27FC236}">
                <a16:creationId xmlns:a16="http://schemas.microsoft.com/office/drawing/2014/main" id="{B2AD1635-240C-DCCC-C0F9-0286CFBFA520}"/>
              </a:ext>
            </a:extLst>
          </p:cNvPr>
          <p:cNvSpPr txBox="1">
            <a:spLocks/>
          </p:cNvSpPr>
          <p:nvPr/>
        </p:nvSpPr>
        <p:spPr>
          <a:xfrm rot="16200000">
            <a:off x="-1035646" y="2807459"/>
            <a:ext cx="3036569"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Demand</a:t>
            </a:r>
          </a:p>
        </p:txBody>
      </p:sp>
      <p:sp>
        <p:nvSpPr>
          <p:cNvPr id="6" name="Text Placeholder 5">
            <a:extLst>
              <a:ext uri="{FF2B5EF4-FFF2-40B4-BE49-F238E27FC236}">
                <a16:creationId xmlns:a16="http://schemas.microsoft.com/office/drawing/2014/main" id="{3C9BD402-BD39-BF30-A775-718620C3E4EF}"/>
              </a:ext>
            </a:extLst>
          </p:cNvPr>
          <p:cNvSpPr txBox="1">
            <a:spLocks/>
          </p:cNvSpPr>
          <p:nvPr/>
        </p:nvSpPr>
        <p:spPr>
          <a:xfrm>
            <a:off x="762000" y="4476750"/>
            <a:ext cx="3686254"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cxnSp>
        <p:nvCxnSpPr>
          <p:cNvPr id="8" name="Straight Arrow Connector 7">
            <a:extLst>
              <a:ext uri="{FF2B5EF4-FFF2-40B4-BE49-F238E27FC236}">
                <a16:creationId xmlns:a16="http://schemas.microsoft.com/office/drawing/2014/main" id="{633826F0-3BEA-A347-C1A7-DFA405AA2EC7}"/>
              </a:ext>
            </a:extLst>
          </p:cNvPr>
          <p:cNvCxnSpPr/>
          <p:nvPr/>
        </p:nvCxnSpPr>
        <p:spPr>
          <a:xfrm flipV="1">
            <a:off x="685800" y="1440180"/>
            <a:ext cx="0" cy="32825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710479-2576-1953-6538-D91418282167}"/>
              </a:ext>
            </a:extLst>
          </p:cNvPr>
          <p:cNvCxnSpPr>
            <a:cxnSpLocks/>
          </p:cNvCxnSpPr>
          <p:nvPr/>
        </p:nvCxnSpPr>
        <p:spPr>
          <a:xfrm>
            <a:off x="343884" y="4476750"/>
            <a:ext cx="41043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Donut 13">
            <a:extLst>
              <a:ext uri="{FF2B5EF4-FFF2-40B4-BE49-F238E27FC236}">
                <a16:creationId xmlns:a16="http://schemas.microsoft.com/office/drawing/2014/main" id="{1C3B18E8-F993-DA46-10FD-7C1E1AFD0D7C}"/>
              </a:ext>
            </a:extLst>
          </p:cNvPr>
          <p:cNvSpPr/>
          <p:nvPr/>
        </p:nvSpPr>
        <p:spPr>
          <a:xfrm>
            <a:off x="1371600" y="224918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0FC913D2-7903-7536-9AE5-599FA52CB432}"/>
              </a:ext>
            </a:extLst>
          </p:cNvPr>
          <p:cNvSpPr/>
          <p:nvPr/>
        </p:nvSpPr>
        <p:spPr>
          <a:xfrm>
            <a:off x="1254512" y="257175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F84BF816-601D-9141-E805-80F8D066FA5B}"/>
              </a:ext>
            </a:extLst>
          </p:cNvPr>
          <p:cNvSpPr/>
          <p:nvPr/>
        </p:nvSpPr>
        <p:spPr>
          <a:xfrm>
            <a:off x="1477537" y="27873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16">
            <a:extLst>
              <a:ext uri="{FF2B5EF4-FFF2-40B4-BE49-F238E27FC236}">
                <a16:creationId xmlns:a16="http://schemas.microsoft.com/office/drawing/2014/main" id="{1800F33E-A9AE-2260-0AF7-827B16799115}"/>
              </a:ext>
            </a:extLst>
          </p:cNvPr>
          <p:cNvSpPr/>
          <p:nvPr/>
        </p:nvSpPr>
        <p:spPr>
          <a:xfrm>
            <a:off x="1858077" y="328676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Donut 17">
            <a:extLst>
              <a:ext uri="{FF2B5EF4-FFF2-40B4-BE49-F238E27FC236}">
                <a16:creationId xmlns:a16="http://schemas.microsoft.com/office/drawing/2014/main" id="{CFF97509-C0EF-8E6F-0086-AA0005338AE9}"/>
              </a:ext>
            </a:extLst>
          </p:cNvPr>
          <p:cNvSpPr/>
          <p:nvPr/>
        </p:nvSpPr>
        <p:spPr>
          <a:xfrm>
            <a:off x="1590448" y="30711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Donut 18">
            <a:extLst>
              <a:ext uri="{FF2B5EF4-FFF2-40B4-BE49-F238E27FC236}">
                <a16:creationId xmlns:a16="http://schemas.microsoft.com/office/drawing/2014/main" id="{E56A91BE-072C-F19E-82F5-F839E69A35B8}"/>
              </a:ext>
            </a:extLst>
          </p:cNvPr>
          <p:cNvSpPr/>
          <p:nvPr/>
        </p:nvSpPr>
        <p:spPr>
          <a:xfrm>
            <a:off x="2118273" y="36807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onut 19">
            <a:extLst>
              <a:ext uri="{FF2B5EF4-FFF2-40B4-BE49-F238E27FC236}">
                <a16:creationId xmlns:a16="http://schemas.microsoft.com/office/drawing/2014/main" id="{A4F68EAA-BB71-B515-1FD8-0A065B17DC70}"/>
              </a:ext>
            </a:extLst>
          </p:cNvPr>
          <p:cNvSpPr/>
          <p:nvPr/>
        </p:nvSpPr>
        <p:spPr>
          <a:xfrm>
            <a:off x="2642381" y="4010205"/>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Donut 20">
            <a:extLst>
              <a:ext uri="{FF2B5EF4-FFF2-40B4-BE49-F238E27FC236}">
                <a16:creationId xmlns:a16="http://schemas.microsoft.com/office/drawing/2014/main" id="{E7389C4F-F749-1903-C777-4D0F996F7101}"/>
              </a:ext>
            </a:extLst>
          </p:cNvPr>
          <p:cNvSpPr/>
          <p:nvPr/>
        </p:nvSpPr>
        <p:spPr>
          <a:xfrm>
            <a:off x="1843210" y="243927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Donut 21">
            <a:extLst>
              <a:ext uri="{FF2B5EF4-FFF2-40B4-BE49-F238E27FC236}">
                <a16:creationId xmlns:a16="http://schemas.microsoft.com/office/drawing/2014/main" id="{3072B3D3-5D26-F4C4-DB1D-CA05D1787E04}"/>
              </a:ext>
            </a:extLst>
          </p:cNvPr>
          <p:cNvSpPr/>
          <p:nvPr/>
        </p:nvSpPr>
        <p:spPr>
          <a:xfrm>
            <a:off x="2042073" y="27111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Donut 22">
            <a:extLst>
              <a:ext uri="{FF2B5EF4-FFF2-40B4-BE49-F238E27FC236}">
                <a16:creationId xmlns:a16="http://schemas.microsoft.com/office/drawing/2014/main" id="{97210F3C-2CE0-7D60-6311-4965720B528A}"/>
              </a:ext>
            </a:extLst>
          </p:cNvPr>
          <p:cNvSpPr/>
          <p:nvPr/>
        </p:nvSpPr>
        <p:spPr>
          <a:xfrm>
            <a:off x="2460434" y="3213499"/>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Donut 23">
            <a:extLst>
              <a:ext uri="{FF2B5EF4-FFF2-40B4-BE49-F238E27FC236}">
                <a16:creationId xmlns:a16="http://schemas.microsoft.com/office/drawing/2014/main" id="{9A88CA98-CB1D-14B1-F1A8-959AA6643819}"/>
              </a:ext>
            </a:extLst>
          </p:cNvPr>
          <p:cNvSpPr/>
          <p:nvPr/>
        </p:nvSpPr>
        <p:spPr>
          <a:xfrm>
            <a:off x="2794781" y="352466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B58E811E-E702-4B92-8F4B-053B811096B3}"/>
              </a:ext>
            </a:extLst>
          </p:cNvPr>
          <p:cNvCxnSpPr/>
          <p:nvPr/>
        </p:nvCxnSpPr>
        <p:spPr>
          <a:xfrm>
            <a:off x="1254512" y="2325386"/>
            <a:ext cx="2174488" cy="2151364"/>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9F103C3F-F769-07AE-13A0-DA28B00A0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338" y="766632"/>
            <a:ext cx="1009930" cy="672127"/>
          </a:xfrm>
          <a:prstGeom prst="rect">
            <a:avLst/>
          </a:prstGeom>
        </p:spPr>
      </p:pic>
      <p:cxnSp>
        <p:nvCxnSpPr>
          <p:cNvPr id="29" name="Straight Connector 28">
            <a:extLst>
              <a:ext uri="{FF2B5EF4-FFF2-40B4-BE49-F238E27FC236}">
                <a16:creationId xmlns:a16="http://schemas.microsoft.com/office/drawing/2014/main" id="{15AB5138-5911-E720-F538-F3500E0867B3}"/>
              </a:ext>
            </a:extLst>
          </p:cNvPr>
          <p:cNvCxnSpPr>
            <a:cxnSpLocks/>
          </p:cNvCxnSpPr>
          <p:nvPr/>
        </p:nvCxnSpPr>
        <p:spPr>
          <a:xfrm>
            <a:off x="3429000" y="4475249"/>
            <a:ext cx="762000" cy="150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5">
            <a:extLst>
              <a:ext uri="{FF2B5EF4-FFF2-40B4-BE49-F238E27FC236}">
                <a16:creationId xmlns:a16="http://schemas.microsoft.com/office/drawing/2014/main" id="{8DD7451B-2484-C6D6-CC99-D7A471198D47}"/>
              </a:ext>
            </a:extLst>
          </p:cNvPr>
          <p:cNvSpPr txBox="1">
            <a:spLocks/>
          </p:cNvSpPr>
          <p:nvPr/>
        </p:nvSpPr>
        <p:spPr>
          <a:xfrm>
            <a:off x="4571999" y="1449008"/>
            <a:ext cx="1007327"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sp>
        <p:nvSpPr>
          <p:cNvPr id="33" name="Text Placeholder 5">
            <a:extLst>
              <a:ext uri="{FF2B5EF4-FFF2-40B4-BE49-F238E27FC236}">
                <a16:creationId xmlns:a16="http://schemas.microsoft.com/office/drawing/2014/main" id="{802FAEFD-273B-0B1B-8C4E-49944329FCF7}"/>
              </a:ext>
            </a:extLst>
          </p:cNvPr>
          <p:cNvSpPr txBox="1">
            <a:spLocks/>
          </p:cNvSpPr>
          <p:nvPr/>
        </p:nvSpPr>
        <p:spPr>
          <a:xfrm>
            <a:off x="6408233" y="1449008"/>
            <a:ext cx="1007327"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demand</a:t>
            </a:r>
          </a:p>
        </p:txBody>
      </p:sp>
      <p:sp>
        <p:nvSpPr>
          <p:cNvPr id="34" name="Donut 33">
            <a:extLst>
              <a:ext uri="{FF2B5EF4-FFF2-40B4-BE49-F238E27FC236}">
                <a16:creationId xmlns:a16="http://schemas.microsoft.com/office/drawing/2014/main" id="{991A7963-132B-492D-C2E9-18E69DA89F2A}"/>
              </a:ext>
            </a:extLst>
          </p:cNvPr>
          <p:cNvSpPr/>
          <p:nvPr/>
        </p:nvSpPr>
        <p:spPr>
          <a:xfrm>
            <a:off x="5722438" y="1371417"/>
            <a:ext cx="457194" cy="45719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 Placeholder 5">
            <a:extLst>
              <a:ext uri="{FF2B5EF4-FFF2-40B4-BE49-F238E27FC236}">
                <a16:creationId xmlns:a16="http://schemas.microsoft.com/office/drawing/2014/main" id="{D5A39C0D-204D-1575-6268-2DDBDD4C9FE5}"/>
              </a:ext>
            </a:extLst>
          </p:cNvPr>
          <p:cNvSpPr txBox="1">
            <a:spLocks/>
          </p:cNvSpPr>
          <p:nvPr/>
        </p:nvSpPr>
        <p:spPr>
          <a:xfrm>
            <a:off x="4648204" y="1136774"/>
            <a:ext cx="931122"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b="1" kern="0" dirty="0">
                <a:solidFill>
                  <a:schemeClr val="bg2"/>
                </a:solidFill>
              </a:rPr>
              <a:t>A</a:t>
            </a:r>
          </a:p>
        </p:txBody>
      </p:sp>
      <p:sp>
        <p:nvSpPr>
          <p:cNvPr id="38" name="Text Placeholder 5">
            <a:extLst>
              <a:ext uri="{FF2B5EF4-FFF2-40B4-BE49-F238E27FC236}">
                <a16:creationId xmlns:a16="http://schemas.microsoft.com/office/drawing/2014/main" id="{39C9941F-FF09-C0D8-0FD3-D086DB6AC96D}"/>
              </a:ext>
            </a:extLst>
          </p:cNvPr>
          <p:cNvSpPr txBox="1">
            <a:spLocks/>
          </p:cNvSpPr>
          <p:nvPr/>
        </p:nvSpPr>
        <p:spPr>
          <a:xfrm>
            <a:off x="6447268" y="1136774"/>
            <a:ext cx="931122"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b="1" kern="0" dirty="0">
                <a:solidFill>
                  <a:schemeClr val="bg2"/>
                </a:solidFill>
              </a:rPr>
              <a:t>B</a:t>
            </a:r>
          </a:p>
        </p:txBody>
      </p:sp>
    </p:spTree>
    <p:extLst>
      <p:ext uri="{BB962C8B-B14F-4D97-AF65-F5344CB8AC3E}">
        <p14:creationId xmlns:p14="http://schemas.microsoft.com/office/powerpoint/2010/main" val="966497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a:xfrm>
            <a:off x="343884" y="273376"/>
            <a:ext cx="8456231" cy="424299"/>
          </a:xfrm>
        </p:spPr>
        <p:txBody>
          <a:bodyPr/>
          <a:lstStyle/>
          <a:p>
            <a:r>
              <a:rPr lang="en-US" dirty="0"/>
              <a:t>Non-technical explanation of deep learning</a:t>
            </a:r>
          </a:p>
        </p:txBody>
      </p:sp>
      <p:sp>
        <p:nvSpPr>
          <p:cNvPr id="9" name="Text Placeholder 5">
            <a:extLst>
              <a:ext uri="{FF2B5EF4-FFF2-40B4-BE49-F238E27FC236}">
                <a16:creationId xmlns:a16="http://schemas.microsoft.com/office/drawing/2014/main" id="{181E11C9-6744-1B6F-098D-B11B71BFF2FD}"/>
              </a:ext>
            </a:extLst>
          </p:cNvPr>
          <p:cNvSpPr txBox="1">
            <a:spLocks/>
          </p:cNvSpPr>
          <p:nvPr/>
        </p:nvSpPr>
        <p:spPr>
          <a:xfrm>
            <a:off x="595436" y="811565"/>
            <a:ext cx="2294823"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Demand prediction</a:t>
            </a:r>
          </a:p>
        </p:txBody>
      </p:sp>
      <p:sp>
        <p:nvSpPr>
          <p:cNvPr id="3" name="Text Placeholder 5">
            <a:extLst>
              <a:ext uri="{FF2B5EF4-FFF2-40B4-BE49-F238E27FC236}">
                <a16:creationId xmlns:a16="http://schemas.microsoft.com/office/drawing/2014/main" id="{B2AD1635-240C-DCCC-C0F9-0286CFBFA520}"/>
              </a:ext>
            </a:extLst>
          </p:cNvPr>
          <p:cNvSpPr txBox="1">
            <a:spLocks/>
          </p:cNvSpPr>
          <p:nvPr/>
        </p:nvSpPr>
        <p:spPr>
          <a:xfrm rot="16200000">
            <a:off x="-1035646" y="2807459"/>
            <a:ext cx="3036569"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Demand</a:t>
            </a:r>
          </a:p>
        </p:txBody>
      </p:sp>
      <p:sp>
        <p:nvSpPr>
          <p:cNvPr id="6" name="Text Placeholder 5">
            <a:extLst>
              <a:ext uri="{FF2B5EF4-FFF2-40B4-BE49-F238E27FC236}">
                <a16:creationId xmlns:a16="http://schemas.microsoft.com/office/drawing/2014/main" id="{3C9BD402-BD39-BF30-A775-718620C3E4EF}"/>
              </a:ext>
            </a:extLst>
          </p:cNvPr>
          <p:cNvSpPr txBox="1">
            <a:spLocks/>
          </p:cNvSpPr>
          <p:nvPr/>
        </p:nvSpPr>
        <p:spPr>
          <a:xfrm>
            <a:off x="762000" y="4476750"/>
            <a:ext cx="3686254"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cxnSp>
        <p:nvCxnSpPr>
          <p:cNvPr id="8" name="Straight Arrow Connector 7">
            <a:extLst>
              <a:ext uri="{FF2B5EF4-FFF2-40B4-BE49-F238E27FC236}">
                <a16:creationId xmlns:a16="http://schemas.microsoft.com/office/drawing/2014/main" id="{633826F0-3BEA-A347-C1A7-DFA405AA2EC7}"/>
              </a:ext>
            </a:extLst>
          </p:cNvPr>
          <p:cNvCxnSpPr/>
          <p:nvPr/>
        </p:nvCxnSpPr>
        <p:spPr>
          <a:xfrm flipV="1">
            <a:off x="685800" y="1440180"/>
            <a:ext cx="0" cy="32825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710479-2576-1953-6538-D91418282167}"/>
              </a:ext>
            </a:extLst>
          </p:cNvPr>
          <p:cNvCxnSpPr>
            <a:cxnSpLocks/>
          </p:cNvCxnSpPr>
          <p:nvPr/>
        </p:nvCxnSpPr>
        <p:spPr>
          <a:xfrm>
            <a:off x="343884" y="4476750"/>
            <a:ext cx="41043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Donut 13">
            <a:extLst>
              <a:ext uri="{FF2B5EF4-FFF2-40B4-BE49-F238E27FC236}">
                <a16:creationId xmlns:a16="http://schemas.microsoft.com/office/drawing/2014/main" id="{1C3B18E8-F993-DA46-10FD-7C1E1AFD0D7C}"/>
              </a:ext>
            </a:extLst>
          </p:cNvPr>
          <p:cNvSpPr/>
          <p:nvPr/>
        </p:nvSpPr>
        <p:spPr>
          <a:xfrm>
            <a:off x="1371600" y="224918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0FC913D2-7903-7536-9AE5-599FA52CB432}"/>
              </a:ext>
            </a:extLst>
          </p:cNvPr>
          <p:cNvSpPr/>
          <p:nvPr/>
        </p:nvSpPr>
        <p:spPr>
          <a:xfrm>
            <a:off x="1254512" y="257175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F84BF816-601D-9141-E805-80F8D066FA5B}"/>
              </a:ext>
            </a:extLst>
          </p:cNvPr>
          <p:cNvSpPr/>
          <p:nvPr/>
        </p:nvSpPr>
        <p:spPr>
          <a:xfrm>
            <a:off x="1477537" y="27873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16">
            <a:extLst>
              <a:ext uri="{FF2B5EF4-FFF2-40B4-BE49-F238E27FC236}">
                <a16:creationId xmlns:a16="http://schemas.microsoft.com/office/drawing/2014/main" id="{1800F33E-A9AE-2260-0AF7-827B16799115}"/>
              </a:ext>
            </a:extLst>
          </p:cNvPr>
          <p:cNvSpPr/>
          <p:nvPr/>
        </p:nvSpPr>
        <p:spPr>
          <a:xfrm>
            <a:off x="1858077" y="328676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Donut 17">
            <a:extLst>
              <a:ext uri="{FF2B5EF4-FFF2-40B4-BE49-F238E27FC236}">
                <a16:creationId xmlns:a16="http://schemas.microsoft.com/office/drawing/2014/main" id="{CFF97509-C0EF-8E6F-0086-AA0005338AE9}"/>
              </a:ext>
            </a:extLst>
          </p:cNvPr>
          <p:cNvSpPr/>
          <p:nvPr/>
        </p:nvSpPr>
        <p:spPr>
          <a:xfrm>
            <a:off x="1590448" y="30711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Donut 18">
            <a:extLst>
              <a:ext uri="{FF2B5EF4-FFF2-40B4-BE49-F238E27FC236}">
                <a16:creationId xmlns:a16="http://schemas.microsoft.com/office/drawing/2014/main" id="{E56A91BE-072C-F19E-82F5-F839E69A35B8}"/>
              </a:ext>
            </a:extLst>
          </p:cNvPr>
          <p:cNvSpPr/>
          <p:nvPr/>
        </p:nvSpPr>
        <p:spPr>
          <a:xfrm>
            <a:off x="2118273" y="36807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onut 19">
            <a:extLst>
              <a:ext uri="{FF2B5EF4-FFF2-40B4-BE49-F238E27FC236}">
                <a16:creationId xmlns:a16="http://schemas.microsoft.com/office/drawing/2014/main" id="{A4F68EAA-BB71-B515-1FD8-0A065B17DC70}"/>
              </a:ext>
            </a:extLst>
          </p:cNvPr>
          <p:cNvSpPr/>
          <p:nvPr/>
        </p:nvSpPr>
        <p:spPr>
          <a:xfrm>
            <a:off x="2642381" y="4010205"/>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Donut 20">
            <a:extLst>
              <a:ext uri="{FF2B5EF4-FFF2-40B4-BE49-F238E27FC236}">
                <a16:creationId xmlns:a16="http://schemas.microsoft.com/office/drawing/2014/main" id="{E7389C4F-F749-1903-C777-4D0F996F7101}"/>
              </a:ext>
            </a:extLst>
          </p:cNvPr>
          <p:cNvSpPr/>
          <p:nvPr/>
        </p:nvSpPr>
        <p:spPr>
          <a:xfrm>
            <a:off x="1843210" y="243927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Donut 21">
            <a:extLst>
              <a:ext uri="{FF2B5EF4-FFF2-40B4-BE49-F238E27FC236}">
                <a16:creationId xmlns:a16="http://schemas.microsoft.com/office/drawing/2014/main" id="{3072B3D3-5D26-F4C4-DB1D-CA05D1787E04}"/>
              </a:ext>
            </a:extLst>
          </p:cNvPr>
          <p:cNvSpPr/>
          <p:nvPr/>
        </p:nvSpPr>
        <p:spPr>
          <a:xfrm>
            <a:off x="2042073" y="27111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Donut 22">
            <a:extLst>
              <a:ext uri="{FF2B5EF4-FFF2-40B4-BE49-F238E27FC236}">
                <a16:creationId xmlns:a16="http://schemas.microsoft.com/office/drawing/2014/main" id="{97210F3C-2CE0-7D60-6311-4965720B528A}"/>
              </a:ext>
            </a:extLst>
          </p:cNvPr>
          <p:cNvSpPr/>
          <p:nvPr/>
        </p:nvSpPr>
        <p:spPr>
          <a:xfrm>
            <a:off x="2460434" y="3213499"/>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Donut 23">
            <a:extLst>
              <a:ext uri="{FF2B5EF4-FFF2-40B4-BE49-F238E27FC236}">
                <a16:creationId xmlns:a16="http://schemas.microsoft.com/office/drawing/2014/main" id="{9A88CA98-CB1D-14B1-F1A8-959AA6643819}"/>
              </a:ext>
            </a:extLst>
          </p:cNvPr>
          <p:cNvSpPr/>
          <p:nvPr/>
        </p:nvSpPr>
        <p:spPr>
          <a:xfrm>
            <a:off x="2794781" y="352466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B58E811E-E702-4B92-8F4B-053B811096B3}"/>
              </a:ext>
            </a:extLst>
          </p:cNvPr>
          <p:cNvCxnSpPr/>
          <p:nvPr/>
        </p:nvCxnSpPr>
        <p:spPr>
          <a:xfrm>
            <a:off x="1254512" y="2325386"/>
            <a:ext cx="2174488" cy="2151364"/>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9F103C3F-F769-07AE-13A0-DA28B00A0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338" y="766632"/>
            <a:ext cx="1009930" cy="672127"/>
          </a:xfrm>
          <a:prstGeom prst="rect">
            <a:avLst/>
          </a:prstGeom>
        </p:spPr>
      </p:pic>
      <p:cxnSp>
        <p:nvCxnSpPr>
          <p:cNvPr id="29" name="Straight Connector 28">
            <a:extLst>
              <a:ext uri="{FF2B5EF4-FFF2-40B4-BE49-F238E27FC236}">
                <a16:creationId xmlns:a16="http://schemas.microsoft.com/office/drawing/2014/main" id="{15AB5138-5911-E720-F538-F3500E0867B3}"/>
              </a:ext>
            </a:extLst>
          </p:cNvPr>
          <p:cNvCxnSpPr>
            <a:cxnSpLocks/>
          </p:cNvCxnSpPr>
          <p:nvPr/>
        </p:nvCxnSpPr>
        <p:spPr>
          <a:xfrm>
            <a:off x="3429000" y="4475249"/>
            <a:ext cx="762000" cy="150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5">
            <a:extLst>
              <a:ext uri="{FF2B5EF4-FFF2-40B4-BE49-F238E27FC236}">
                <a16:creationId xmlns:a16="http://schemas.microsoft.com/office/drawing/2014/main" id="{8DD7451B-2484-C6D6-CC99-D7A471198D47}"/>
              </a:ext>
            </a:extLst>
          </p:cNvPr>
          <p:cNvSpPr txBox="1">
            <a:spLocks/>
          </p:cNvSpPr>
          <p:nvPr/>
        </p:nvSpPr>
        <p:spPr>
          <a:xfrm>
            <a:off x="4571999" y="1449008"/>
            <a:ext cx="1007327"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sp>
        <p:nvSpPr>
          <p:cNvPr id="33" name="Text Placeholder 5">
            <a:extLst>
              <a:ext uri="{FF2B5EF4-FFF2-40B4-BE49-F238E27FC236}">
                <a16:creationId xmlns:a16="http://schemas.microsoft.com/office/drawing/2014/main" id="{802FAEFD-273B-0B1B-8C4E-49944329FCF7}"/>
              </a:ext>
            </a:extLst>
          </p:cNvPr>
          <p:cNvSpPr txBox="1">
            <a:spLocks/>
          </p:cNvSpPr>
          <p:nvPr/>
        </p:nvSpPr>
        <p:spPr>
          <a:xfrm>
            <a:off x="6408233" y="1449008"/>
            <a:ext cx="1007327"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demand</a:t>
            </a:r>
          </a:p>
        </p:txBody>
      </p:sp>
      <p:sp>
        <p:nvSpPr>
          <p:cNvPr id="34" name="Donut 33">
            <a:extLst>
              <a:ext uri="{FF2B5EF4-FFF2-40B4-BE49-F238E27FC236}">
                <a16:creationId xmlns:a16="http://schemas.microsoft.com/office/drawing/2014/main" id="{991A7963-132B-492D-C2E9-18E69DA89F2A}"/>
              </a:ext>
            </a:extLst>
          </p:cNvPr>
          <p:cNvSpPr/>
          <p:nvPr/>
        </p:nvSpPr>
        <p:spPr>
          <a:xfrm>
            <a:off x="5722438" y="1371417"/>
            <a:ext cx="457194" cy="45719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ight Arrow 34">
            <a:extLst>
              <a:ext uri="{FF2B5EF4-FFF2-40B4-BE49-F238E27FC236}">
                <a16:creationId xmlns:a16="http://schemas.microsoft.com/office/drawing/2014/main" id="{69B2412A-FB43-0B7F-0C4D-7C2376F81188}"/>
              </a:ext>
            </a:extLst>
          </p:cNvPr>
          <p:cNvSpPr/>
          <p:nvPr/>
        </p:nvSpPr>
        <p:spPr>
          <a:xfrm>
            <a:off x="5386033" y="1539255"/>
            <a:ext cx="245326" cy="12151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 Placeholder 5">
            <a:extLst>
              <a:ext uri="{FF2B5EF4-FFF2-40B4-BE49-F238E27FC236}">
                <a16:creationId xmlns:a16="http://schemas.microsoft.com/office/drawing/2014/main" id="{D5A39C0D-204D-1575-6268-2DDBDD4C9FE5}"/>
              </a:ext>
            </a:extLst>
          </p:cNvPr>
          <p:cNvSpPr txBox="1">
            <a:spLocks/>
          </p:cNvSpPr>
          <p:nvPr/>
        </p:nvSpPr>
        <p:spPr>
          <a:xfrm>
            <a:off x="4648204" y="1136774"/>
            <a:ext cx="931122"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b="1" kern="0" dirty="0">
                <a:solidFill>
                  <a:schemeClr val="bg2"/>
                </a:solidFill>
              </a:rPr>
              <a:t>A</a:t>
            </a:r>
          </a:p>
        </p:txBody>
      </p:sp>
      <p:sp>
        <p:nvSpPr>
          <p:cNvPr id="38" name="Text Placeholder 5">
            <a:extLst>
              <a:ext uri="{FF2B5EF4-FFF2-40B4-BE49-F238E27FC236}">
                <a16:creationId xmlns:a16="http://schemas.microsoft.com/office/drawing/2014/main" id="{39C9941F-FF09-C0D8-0FD3-D086DB6AC96D}"/>
              </a:ext>
            </a:extLst>
          </p:cNvPr>
          <p:cNvSpPr txBox="1">
            <a:spLocks/>
          </p:cNvSpPr>
          <p:nvPr/>
        </p:nvSpPr>
        <p:spPr>
          <a:xfrm>
            <a:off x="6447268" y="1136774"/>
            <a:ext cx="931122"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b="1" kern="0" dirty="0">
                <a:solidFill>
                  <a:schemeClr val="bg2"/>
                </a:solidFill>
              </a:rPr>
              <a:t>B</a:t>
            </a:r>
          </a:p>
        </p:txBody>
      </p:sp>
    </p:spTree>
    <p:extLst>
      <p:ext uri="{BB962C8B-B14F-4D97-AF65-F5344CB8AC3E}">
        <p14:creationId xmlns:p14="http://schemas.microsoft.com/office/powerpoint/2010/main" val="2875485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6F95DD-E804-E04C-8EB7-7BAB786843F6}"/>
              </a:ext>
            </a:extLst>
          </p:cNvPr>
          <p:cNvSpPr/>
          <p:nvPr/>
        </p:nvSpPr>
        <p:spPr>
          <a:xfrm>
            <a:off x="0" y="2114550"/>
            <a:ext cx="9144000" cy="353943"/>
          </a:xfrm>
          <a:prstGeom prst="rect">
            <a:avLst/>
          </a:prstGeom>
          <a:solidFill>
            <a:srgbClr val="103052">
              <a:alpha val="7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438128" latinLnBrk="1" hangingPunct="0"/>
            <a:endParaRPr lang="en-US">
              <a:solidFill>
                <a:srgbClr val="FFFFFF"/>
              </a:solidFill>
              <a:latin typeface="Rockwell"/>
              <a:sym typeface="Helvetica Light"/>
            </a:endParaRPr>
          </a:p>
        </p:txBody>
      </p:sp>
      <p:pic>
        <p:nvPicPr>
          <p:cNvPr id="3" name="Picture 2">
            <a:extLst>
              <a:ext uri="{FF2B5EF4-FFF2-40B4-BE49-F238E27FC236}">
                <a16:creationId xmlns:a16="http://schemas.microsoft.com/office/drawing/2014/main" id="{2AA9D355-53CD-F372-8487-A2BEDDF7B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981" y="8828"/>
            <a:ext cx="3860038" cy="5143500"/>
          </a:xfrm>
          <a:prstGeom prst="rect">
            <a:avLst/>
          </a:prstGeom>
        </p:spPr>
      </p:pic>
    </p:spTree>
    <p:extLst>
      <p:ext uri="{BB962C8B-B14F-4D97-AF65-F5344CB8AC3E}">
        <p14:creationId xmlns:p14="http://schemas.microsoft.com/office/powerpoint/2010/main" val="77362223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a:xfrm>
            <a:off x="343884" y="273376"/>
            <a:ext cx="8456231" cy="424299"/>
          </a:xfrm>
        </p:spPr>
        <p:txBody>
          <a:bodyPr/>
          <a:lstStyle/>
          <a:p>
            <a:r>
              <a:rPr lang="en-US" dirty="0"/>
              <a:t>Non-technical explanation of deep learning</a:t>
            </a:r>
          </a:p>
        </p:txBody>
      </p:sp>
      <p:sp>
        <p:nvSpPr>
          <p:cNvPr id="9" name="Text Placeholder 5">
            <a:extLst>
              <a:ext uri="{FF2B5EF4-FFF2-40B4-BE49-F238E27FC236}">
                <a16:creationId xmlns:a16="http://schemas.microsoft.com/office/drawing/2014/main" id="{181E11C9-6744-1B6F-098D-B11B71BFF2FD}"/>
              </a:ext>
            </a:extLst>
          </p:cNvPr>
          <p:cNvSpPr txBox="1">
            <a:spLocks/>
          </p:cNvSpPr>
          <p:nvPr/>
        </p:nvSpPr>
        <p:spPr>
          <a:xfrm>
            <a:off x="595436" y="811565"/>
            <a:ext cx="2294823"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Demand prediction</a:t>
            </a:r>
          </a:p>
        </p:txBody>
      </p:sp>
      <p:sp>
        <p:nvSpPr>
          <p:cNvPr id="3" name="Text Placeholder 5">
            <a:extLst>
              <a:ext uri="{FF2B5EF4-FFF2-40B4-BE49-F238E27FC236}">
                <a16:creationId xmlns:a16="http://schemas.microsoft.com/office/drawing/2014/main" id="{B2AD1635-240C-DCCC-C0F9-0286CFBFA520}"/>
              </a:ext>
            </a:extLst>
          </p:cNvPr>
          <p:cNvSpPr txBox="1">
            <a:spLocks/>
          </p:cNvSpPr>
          <p:nvPr/>
        </p:nvSpPr>
        <p:spPr>
          <a:xfrm rot="16200000">
            <a:off x="-1035646" y="2807459"/>
            <a:ext cx="3036569"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Demand</a:t>
            </a:r>
          </a:p>
        </p:txBody>
      </p:sp>
      <p:sp>
        <p:nvSpPr>
          <p:cNvPr id="6" name="Text Placeholder 5">
            <a:extLst>
              <a:ext uri="{FF2B5EF4-FFF2-40B4-BE49-F238E27FC236}">
                <a16:creationId xmlns:a16="http://schemas.microsoft.com/office/drawing/2014/main" id="{3C9BD402-BD39-BF30-A775-718620C3E4EF}"/>
              </a:ext>
            </a:extLst>
          </p:cNvPr>
          <p:cNvSpPr txBox="1">
            <a:spLocks/>
          </p:cNvSpPr>
          <p:nvPr/>
        </p:nvSpPr>
        <p:spPr>
          <a:xfrm>
            <a:off x="762000" y="4476750"/>
            <a:ext cx="3686254"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cxnSp>
        <p:nvCxnSpPr>
          <p:cNvPr id="8" name="Straight Arrow Connector 7">
            <a:extLst>
              <a:ext uri="{FF2B5EF4-FFF2-40B4-BE49-F238E27FC236}">
                <a16:creationId xmlns:a16="http://schemas.microsoft.com/office/drawing/2014/main" id="{633826F0-3BEA-A347-C1A7-DFA405AA2EC7}"/>
              </a:ext>
            </a:extLst>
          </p:cNvPr>
          <p:cNvCxnSpPr/>
          <p:nvPr/>
        </p:nvCxnSpPr>
        <p:spPr>
          <a:xfrm flipV="1">
            <a:off x="685800" y="1440180"/>
            <a:ext cx="0" cy="32825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710479-2576-1953-6538-D91418282167}"/>
              </a:ext>
            </a:extLst>
          </p:cNvPr>
          <p:cNvCxnSpPr>
            <a:cxnSpLocks/>
          </p:cNvCxnSpPr>
          <p:nvPr/>
        </p:nvCxnSpPr>
        <p:spPr>
          <a:xfrm>
            <a:off x="343884" y="4476750"/>
            <a:ext cx="41043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Donut 13">
            <a:extLst>
              <a:ext uri="{FF2B5EF4-FFF2-40B4-BE49-F238E27FC236}">
                <a16:creationId xmlns:a16="http://schemas.microsoft.com/office/drawing/2014/main" id="{1C3B18E8-F993-DA46-10FD-7C1E1AFD0D7C}"/>
              </a:ext>
            </a:extLst>
          </p:cNvPr>
          <p:cNvSpPr/>
          <p:nvPr/>
        </p:nvSpPr>
        <p:spPr>
          <a:xfrm>
            <a:off x="1371600" y="224918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0FC913D2-7903-7536-9AE5-599FA52CB432}"/>
              </a:ext>
            </a:extLst>
          </p:cNvPr>
          <p:cNvSpPr/>
          <p:nvPr/>
        </p:nvSpPr>
        <p:spPr>
          <a:xfrm>
            <a:off x="1254512" y="257175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F84BF816-601D-9141-E805-80F8D066FA5B}"/>
              </a:ext>
            </a:extLst>
          </p:cNvPr>
          <p:cNvSpPr/>
          <p:nvPr/>
        </p:nvSpPr>
        <p:spPr>
          <a:xfrm>
            <a:off x="1477537" y="27873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16">
            <a:extLst>
              <a:ext uri="{FF2B5EF4-FFF2-40B4-BE49-F238E27FC236}">
                <a16:creationId xmlns:a16="http://schemas.microsoft.com/office/drawing/2014/main" id="{1800F33E-A9AE-2260-0AF7-827B16799115}"/>
              </a:ext>
            </a:extLst>
          </p:cNvPr>
          <p:cNvSpPr/>
          <p:nvPr/>
        </p:nvSpPr>
        <p:spPr>
          <a:xfrm>
            <a:off x="1858077" y="328676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Donut 17">
            <a:extLst>
              <a:ext uri="{FF2B5EF4-FFF2-40B4-BE49-F238E27FC236}">
                <a16:creationId xmlns:a16="http://schemas.microsoft.com/office/drawing/2014/main" id="{CFF97509-C0EF-8E6F-0086-AA0005338AE9}"/>
              </a:ext>
            </a:extLst>
          </p:cNvPr>
          <p:cNvSpPr/>
          <p:nvPr/>
        </p:nvSpPr>
        <p:spPr>
          <a:xfrm>
            <a:off x="1590448" y="30711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Donut 18">
            <a:extLst>
              <a:ext uri="{FF2B5EF4-FFF2-40B4-BE49-F238E27FC236}">
                <a16:creationId xmlns:a16="http://schemas.microsoft.com/office/drawing/2014/main" id="{E56A91BE-072C-F19E-82F5-F839E69A35B8}"/>
              </a:ext>
            </a:extLst>
          </p:cNvPr>
          <p:cNvSpPr/>
          <p:nvPr/>
        </p:nvSpPr>
        <p:spPr>
          <a:xfrm>
            <a:off x="2118273" y="36807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onut 19">
            <a:extLst>
              <a:ext uri="{FF2B5EF4-FFF2-40B4-BE49-F238E27FC236}">
                <a16:creationId xmlns:a16="http://schemas.microsoft.com/office/drawing/2014/main" id="{A4F68EAA-BB71-B515-1FD8-0A065B17DC70}"/>
              </a:ext>
            </a:extLst>
          </p:cNvPr>
          <p:cNvSpPr/>
          <p:nvPr/>
        </p:nvSpPr>
        <p:spPr>
          <a:xfrm>
            <a:off x="2642381" y="4010205"/>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Donut 20">
            <a:extLst>
              <a:ext uri="{FF2B5EF4-FFF2-40B4-BE49-F238E27FC236}">
                <a16:creationId xmlns:a16="http://schemas.microsoft.com/office/drawing/2014/main" id="{E7389C4F-F749-1903-C777-4D0F996F7101}"/>
              </a:ext>
            </a:extLst>
          </p:cNvPr>
          <p:cNvSpPr/>
          <p:nvPr/>
        </p:nvSpPr>
        <p:spPr>
          <a:xfrm>
            <a:off x="1843210" y="243927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Donut 21">
            <a:extLst>
              <a:ext uri="{FF2B5EF4-FFF2-40B4-BE49-F238E27FC236}">
                <a16:creationId xmlns:a16="http://schemas.microsoft.com/office/drawing/2014/main" id="{3072B3D3-5D26-F4C4-DB1D-CA05D1787E04}"/>
              </a:ext>
            </a:extLst>
          </p:cNvPr>
          <p:cNvSpPr/>
          <p:nvPr/>
        </p:nvSpPr>
        <p:spPr>
          <a:xfrm>
            <a:off x="2042073" y="27111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Donut 22">
            <a:extLst>
              <a:ext uri="{FF2B5EF4-FFF2-40B4-BE49-F238E27FC236}">
                <a16:creationId xmlns:a16="http://schemas.microsoft.com/office/drawing/2014/main" id="{97210F3C-2CE0-7D60-6311-4965720B528A}"/>
              </a:ext>
            </a:extLst>
          </p:cNvPr>
          <p:cNvSpPr/>
          <p:nvPr/>
        </p:nvSpPr>
        <p:spPr>
          <a:xfrm>
            <a:off x="2460434" y="3213499"/>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Donut 23">
            <a:extLst>
              <a:ext uri="{FF2B5EF4-FFF2-40B4-BE49-F238E27FC236}">
                <a16:creationId xmlns:a16="http://schemas.microsoft.com/office/drawing/2014/main" id="{9A88CA98-CB1D-14B1-F1A8-959AA6643819}"/>
              </a:ext>
            </a:extLst>
          </p:cNvPr>
          <p:cNvSpPr/>
          <p:nvPr/>
        </p:nvSpPr>
        <p:spPr>
          <a:xfrm>
            <a:off x="2794781" y="352466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B58E811E-E702-4B92-8F4B-053B811096B3}"/>
              </a:ext>
            </a:extLst>
          </p:cNvPr>
          <p:cNvCxnSpPr/>
          <p:nvPr/>
        </p:nvCxnSpPr>
        <p:spPr>
          <a:xfrm>
            <a:off x="1254512" y="2325386"/>
            <a:ext cx="2174488" cy="2151364"/>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9F103C3F-F769-07AE-13A0-DA28B00A0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338" y="766632"/>
            <a:ext cx="1009930" cy="672127"/>
          </a:xfrm>
          <a:prstGeom prst="rect">
            <a:avLst/>
          </a:prstGeom>
        </p:spPr>
      </p:pic>
      <p:cxnSp>
        <p:nvCxnSpPr>
          <p:cNvPr id="29" name="Straight Connector 28">
            <a:extLst>
              <a:ext uri="{FF2B5EF4-FFF2-40B4-BE49-F238E27FC236}">
                <a16:creationId xmlns:a16="http://schemas.microsoft.com/office/drawing/2014/main" id="{15AB5138-5911-E720-F538-F3500E0867B3}"/>
              </a:ext>
            </a:extLst>
          </p:cNvPr>
          <p:cNvCxnSpPr>
            <a:cxnSpLocks/>
          </p:cNvCxnSpPr>
          <p:nvPr/>
        </p:nvCxnSpPr>
        <p:spPr>
          <a:xfrm>
            <a:off x="3429000" y="4475249"/>
            <a:ext cx="762000" cy="150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5">
            <a:extLst>
              <a:ext uri="{FF2B5EF4-FFF2-40B4-BE49-F238E27FC236}">
                <a16:creationId xmlns:a16="http://schemas.microsoft.com/office/drawing/2014/main" id="{8DD7451B-2484-C6D6-CC99-D7A471198D47}"/>
              </a:ext>
            </a:extLst>
          </p:cNvPr>
          <p:cNvSpPr txBox="1">
            <a:spLocks/>
          </p:cNvSpPr>
          <p:nvPr/>
        </p:nvSpPr>
        <p:spPr>
          <a:xfrm>
            <a:off x="4571999" y="1449008"/>
            <a:ext cx="1007327"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sp>
        <p:nvSpPr>
          <p:cNvPr id="33" name="Text Placeholder 5">
            <a:extLst>
              <a:ext uri="{FF2B5EF4-FFF2-40B4-BE49-F238E27FC236}">
                <a16:creationId xmlns:a16="http://schemas.microsoft.com/office/drawing/2014/main" id="{802FAEFD-273B-0B1B-8C4E-49944329FCF7}"/>
              </a:ext>
            </a:extLst>
          </p:cNvPr>
          <p:cNvSpPr txBox="1">
            <a:spLocks/>
          </p:cNvSpPr>
          <p:nvPr/>
        </p:nvSpPr>
        <p:spPr>
          <a:xfrm>
            <a:off x="6408233" y="1449008"/>
            <a:ext cx="1007327"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demand</a:t>
            </a:r>
          </a:p>
        </p:txBody>
      </p:sp>
      <p:sp>
        <p:nvSpPr>
          <p:cNvPr id="34" name="Donut 33">
            <a:extLst>
              <a:ext uri="{FF2B5EF4-FFF2-40B4-BE49-F238E27FC236}">
                <a16:creationId xmlns:a16="http://schemas.microsoft.com/office/drawing/2014/main" id="{991A7963-132B-492D-C2E9-18E69DA89F2A}"/>
              </a:ext>
            </a:extLst>
          </p:cNvPr>
          <p:cNvSpPr/>
          <p:nvPr/>
        </p:nvSpPr>
        <p:spPr>
          <a:xfrm>
            <a:off x="5722438" y="1371417"/>
            <a:ext cx="457194" cy="45719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ight Arrow 34">
            <a:extLst>
              <a:ext uri="{FF2B5EF4-FFF2-40B4-BE49-F238E27FC236}">
                <a16:creationId xmlns:a16="http://schemas.microsoft.com/office/drawing/2014/main" id="{69B2412A-FB43-0B7F-0C4D-7C2376F81188}"/>
              </a:ext>
            </a:extLst>
          </p:cNvPr>
          <p:cNvSpPr/>
          <p:nvPr/>
        </p:nvSpPr>
        <p:spPr>
          <a:xfrm>
            <a:off x="5386033" y="1539255"/>
            <a:ext cx="245326" cy="12151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a:extLst>
              <a:ext uri="{FF2B5EF4-FFF2-40B4-BE49-F238E27FC236}">
                <a16:creationId xmlns:a16="http://schemas.microsoft.com/office/drawing/2014/main" id="{F1663DA5-EA4D-0D0F-58E2-E70362FBACDD}"/>
              </a:ext>
            </a:extLst>
          </p:cNvPr>
          <p:cNvSpPr/>
          <p:nvPr/>
        </p:nvSpPr>
        <p:spPr>
          <a:xfrm>
            <a:off x="6255832" y="1539255"/>
            <a:ext cx="245326" cy="12151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 Placeholder 5">
            <a:extLst>
              <a:ext uri="{FF2B5EF4-FFF2-40B4-BE49-F238E27FC236}">
                <a16:creationId xmlns:a16="http://schemas.microsoft.com/office/drawing/2014/main" id="{D5A39C0D-204D-1575-6268-2DDBDD4C9FE5}"/>
              </a:ext>
            </a:extLst>
          </p:cNvPr>
          <p:cNvSpPr txBox="1">
            <a:spLocks/>
          </p:cNvSpPr>
          <p:nvPr/>
        </p:nvSpPr>
        <p:spPr>
          <a:xfrm>
            <a:off x="4648204" y="1136774"/>
            <a:ext cx="931122"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b="1" kern="0" dirty="0">
                <a:solidFill>
                  <a:schemeClr val="bg2"/>
                </a:solidFill>
              </a:rPr>
              <a:t>A</a:t>
            </a:r>
          </a:p>
        </p:txBody>
      </p:sp>
      <p:sp>
        <p:nvSpPr>
          <p:cNvPr id="38" name="Text Placeholder 5">
            <a:extLst>
              <a:ext uri="{FF2B5EF4-FFF2-40B4-BE49-F238E27FC236}">
                <a16:creationId xmlns:a16="http://schemas.microsoft.com/office/drawing/2014/main" id="{39C9941F-FF09-C0D8-0FD3-D086DB6AC96D}"/>
              </a:ext>
            </a:extLst>
          </p:cNvPr>
          <p:cNvSpPr txBox="1">
            <a:spLocks/>
          </p:cNvSpPr>
          <p:nvPr/>
        </p:nvSpPr>
        <p:spPr>
          <a:xfrm>
            <a:off x="6447268" y="1136774"/>
            <a:ext cx="931122"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b="1" kern="0" dirty="0">
                <a:solidFill>
                  <a:schemeClr val="bg2"/>
                </a:solidFill>
              </a:rPr>
              <a:t>B</a:t>
            </a:r>
          </a:p>
        </p:txBody>
      </p:sp>
    </p:spTree>
    <p:extLst>
      <p:ext uri="{BB962C8B-B14F-4D97-AF65-F5344CB8AC3E}">
        <p14:creationId xmlns:p14="http://schemas.microsoft.com/office/powerpoint/2010/main" val="25712180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a:xfrm>
            <a:off x="343884" y="273376"/>
            <a:ext cx="8456231" cy="424299"/>
          </a:xfrm>
        </p:spPr>
        <p:txBody>
          <a:bodyPr/>
          <a:lstStyle/>
          <a:p>
            <a:r>
              <a:rPr lang="en-US" dirty="0"/>
              <a:t>Non-technical explanation of deep learning</a:t>
            </a:r>
          </a:p>
        </p:txBody>
      </p:sp>
      <p:sp>
        <p:nvSpPr>
          <p:cNvPr id="9" name="Text Placeholder 5">
            <a:extLst>
              <a:ext uri="{FF2B5EF4-FFF2-40B4-BE49-F238E27FC236}">
                <a16:creationId xmlns:a16="http://schemas.microsoft.com/office/drawing/2014/main" id="{181E11C9-6744-1B6F-098D-B11B71BFF2FD}"/>
              </a:ext>
            </a:extLst>
          </p:cNvPr>
          <p:cNvSpPr txBox="1">
            <a:spLocks/>
          </p:cNvSpPr>
          <p:nvPr/>
        </p:nvSpPr>
        <p:spPr>
          <a:xfrm>
            <a:off x="595436" y="811565"/>
            <a:ext cx="2294823"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Demand prediction</a:t>
            </a:r>
          </a:p>
        </p:txBody>
      </p:sp>
      <p:sp>
        <p:nvSpPr>
          <p:cNvPr id="3" name="Text Placeholder 5">
            <a:extLst>
              <a:ext uri="{FF2B5EF4-FFF2-40B4-BE49-F238E27FC236}">
                <a16:creationId xmlns:a16="http://schemas.microsoft.com/office/drawing/2014/main" id="{B2AD1635-240C-DCCC-C0F9-0286CFBFA520}"/>
              </a:ext>
            </a:extLst>
          </p:cNvPr>
          <p:cNvSpPr txBox="1">
            <a:spLocks/>
          </p:cNvSpPr>
          <p:nvPr/>
        </p:nvSpPr>
        <p:spPr>
          <a:xfrm rot="16200000">
            <a:off x="-1035646" y="2807459"/>
            <a:ext cx="3036569"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Demand</a:t>
            </a:r>
          </a:p>
        </p:txBody>
      </p:sp>
      <p:sp>
        <p:nvSpPr>
          <p:cNvPr id="6" name="Text Placeholder 5">
            <a:extLst>
              <a:ext uri="{FF2B5EF4-FFF2-40B4-BE49-F238E27FC236}">
                <a16:creationId xmlns:a16="http://schemas.microsoft.com/office/drawing/2014/main" id="{3C9BD402-BD39-BF30-A775-718620C3E4EF}"/>
              </a:ext>
            </a:extLst>
          </p:cNvPr>
          <p:cNvSpPr txBox="1">
            <a:spLocks/>
          </p:cNvSpPr>
          <p:nvPr/>
        </p:nvSpPr>
        <p:spPr>
          <a:xfrm>
            <a:off x="762000" y="4476750"/>
            <a:ext cx="3686254"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cxnSp>
        <p:nvCxnSpPr>
          <p:cNvPr id="8" name="Straight Arrow Connector 7">
            <a:extLst>
              <a:ext uri="{FF2B5EF4-FFF2-40B4-BE49-F238E27FC236}">
                <a16:creationId xmlns:a16="http://schemas.microsoft.com/office/drawing/2014/main" id="{633826F0-3BEA-A347-C1A7-DFA405AA2EC7}"/>
              </a:ext>
            </a:extLst>
          </p:cNvPr>
          <p:cNvCxnSpPr/>
          <p:nvPr/>
        </p:nvCxnSpPr>
        <p:spPr>
          <a:xfrm flipV="1">
            <a:off x="685800" y="1440180"/>
            <a:ext cx="0" cy="32825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710479-2576-1953-6538-D91418282167}"/>
              </a:ext>
            </a:extLst>
          </p:cNvPr>
          <p:cNvCxnSpPr>
            <a:cxnSpLocks/>
          </p:cNvCxnSpPr>
          <p:nvPr/>
        </p:nvCxnSpPr>
        <p:spPr>
          <a:xfrm>
            <a:off x="343884" y="4476750"/>
            <a:ext cx="41043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Donut 13">
            <a:extLst>
              <a:ext uri="{FF2B5EF4-FFF2-40B4-BE49-F238E27FC236}">
                <a16:creationId xmlns:a16="http://schemas.microsoft.com/office/drawing/2014/main" id="{1C3B18E8-F993-DA46-10FD-7C1E1AFD0D7C}"/>
              </a:ext>
            </a:extLst>
          </p:cNvPr>
          <p:cNvSpPr/>
          <p:nvPr/>
        </p:nvSpPr>
        <p:spPr>
          <a:xfrm>
            <a:off x="1371600" y="224918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0FC913D2-7903-7536-9AE5-599FA52CB432}"/>
              </a:ext>
            </a:extLst>
          </p:cNvPr>
          <p:cNvSpPr/>
          <p:nvPr/>
        </p:nvSpPr>
        <p:spPr>
          <a:xfrm>
            <a:off x="1254512" y="257175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F84BF816-601D-9141-E805-80F8D066FA5B}"/>
              </a:ext>
            </a:extLst>
          </p:cNvPr>
          <p:cNvSpPr/>
          <p:nvPr/>
        </p:nvSpPr>
        <p:spPr>
          <a:xfrm>
            <a:off x="1477537" y="27873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16">
            <a:extLst>
              <a:ext uri="{FF2B5EF4-FFF2-40B4-BE49-F238E27FC236}">
                <a16:creationId xmlns:a16="http://schemas.microsoft.com/office/drawing/2014/main" id="{1800F33E-A9AE-2260-0AF7-827B16799115}"/>
              </a:ext>
            </a:extLst>
          </p:cNvPr>
          <p:cNvSpPr/>
          <p:nvPr/>
        </p:nvSpPr>
        <p:spPr>
          <a:xfrm>
            <a:off x="1858077" y="328676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Donut 17">
            <a:extLst>
              <a:ext uri="{FF2B5EF4-FFF2-40B4-BE49-F238E27FC236}">
                <a16:creationId xmlns:a16="http://schemas.microsoft.com/office/drawing/2014/main" id="{CFF97509-C0EF-8E6F-0086-AA0005338AE9}"/>
              </a:ext>
            </a:extLst>
          </p:cNvPr>
          <p:cNvSpPr/>
          <p:nvPr/>
        </p:nvSpPr>
        <p:spPr>
          <a:xfrm>
            <a:off x="1590448" y="30711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Donut 18">
            <a:extLst>
              <a:ext uri="{FF2B5EF4-FFF2-40B4-BE49-F238E27FC236}">
                <a16:creationId xmlns:a16="http://schemas.microsoft.com/office/drawing/2014/main" id="{E56A91BE-072C-F19E-82F5-F839E69A35B8}"/>
              </a:ext>
            </a:extLst>
          </p:cNvPr>
          <p:cNvSpPr/>
          <p:nvPr/>
        </p:nvSpPr>
        <p:spPr>
          <a:xfrm>
            <a:off x="2118273" y="36807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onut 19">
            <a:extLst>
              <a:ext uri="{FF2B5EF4-FFF2-40B4-BE49-F238E27FC236}">
                <a16:creationId xmlns:a16="http://schemas.microsoft.com/office/drawing/2014/main" id="{A4F68EAA-BB71-B515-1FD8-0A065B17DC70}"/>
              </a:ext>
            </a:extLst>
          </p:cNvPr>
          <p:cNvSpPr/>
          <p:nvPr/>
        </p:nvSpPr>
        <p:spPr>
          <a:xfrm>
            <a:off x="2642381" y="4010205"/>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Donut 20">
            <a:extLst>
              <a:ext uri="{FF2B5EF4-FFF2-40B4-BE49-F238E27FC236}">
                <a16:creationId xmlns:a16="http://schemas.microsoft.com/office/drawing/2014/main" id="{E7389C4F-F749-1903-C777-4D0F996F7101}"/>
              </a:ext>
            </a:extLst>
          </p:cNvPr>
          <p:cNvSpPr/>
          <p:nvPr/>
        </p:nvSpPr>
        <p:spPr>
          <a:xfrm>
            <a:off x="1843210" y="243927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Donut 21">
            <a:extLst>
              <a:ext uri="{FF2B5EF4-FFF2-40B4-BE49-F238E27FC236}">
                <a16:creationId xmlns:a16="http://schemas.microsoft.com/office/drawing/2014/main" id="{3072B3D3-5D26-F4C4-DB1D-CA05D1787E04}"/>
              </a:ext>
            </a:extLst>
          </p:cNvPr>
          <p:cNvSpPr/>
          <p:nvPr/>
        </p:nvSpPr>
        <p:spPr>
          <a:xfrm>
            <a:off x="2042073" y="27111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Donut 22">
            <a:extLst>
              <a:ext uri="{FF2B5EF4-FFF2-40B4-BE49-F238E27FC236}">
                <a16:creationId xmlns:a16="http://schemas.microsoft.com/office/drawing/2014/main" id="{97210F3C-2CE0-7D60-6311-4965720B528A}"/>
              </a:ext>
            </a:extLst>
          </p:cNvPr>
          <p:cNvSpPr/>
          <p:nvPr/>
        </p:nvSpPr>
        <p:spPr>
          <a:xfrm>
            <a:off x="2460434" y="3213499"/>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Donut 23">
            <a:extLst>
              <a:ext uri="{FF2B5EF4-FFF2-40B4-BE49-F238E27FC236}">
                <a16:creationId xmlns:a16="http://schemas.microsoft.com/office/drawing/2014/main" id="{9A88CA98-CB1D-14B1-F1A8-959AA6643819}"/>
              </a:ext>
            </a:extLst>
          </p:cNvPr>
          <p:cNvSpPr/>
          <p:nvPr/>
        </p:nvSpPr>
        <p:spPr>
          <a:xfrm>
            <a:off x="2794781" y="352466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B58E811E-E702-4B92-8F4B-053B811096B3}"/>
              </a:ext>
            </a:extLst>
          </p:cNvPr>
          <p:cNvCxnSpPr/>
          <p:nvPr/>
        </p:nvCxnSpPr>
        <p:spPr>
          <a:xfrm>
            <a:off x="1254512" y="2325386"/>
            <a:ext cx="2174488" cy="2151364"/>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9F103C3F-F769-07AE-13A0-DA28B00A0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338" y="766632"/>
            <a:ext cx="1009930" cy="672127"/>
          </a:xfrm>
          <a:prstGeom prst="rect">
            <a:avLst/>
          </a:prstGeom>
        </p:spPr>
      </p:pic>
      <p:cxnSp>
        <p:nvCxnSpPr>
          <p:cNvPr id="29" name="Straight Connector 28">
            <a:extLst>
              <a:ext uri="{FF2B5EF4-FFF2-40B4-BE49-F238E27FC236}">
                <a16:creationId xmlns:a16="http://schemas.microsoft.com/office/drawing/2014/main" id="{15AB5138-5911-E720-F538-F3500E0867B3}"/>
              </a:ext>
            </a:extLst>
          </p:cNvPr>
          <p:cNvCxnSpPr>
            <a:cxnSpLocks/>
          </p:cNvCxnSpPr>
          <p:nvPr/>
        </p:nvCxnSpPr>
        <p:spPr>
          <a:xfrm>
            <a:off x="3429000" y="4475249"/>
            <a:ext cx="762000" cy="150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5">
            <a:extLst>
              <a:ext uri="{FF2B5EF4-FFF2-40B4-BE49-F238E27FC236}">
                <a16:creationId xmlns:a16="http://schemas.microsoft.com/office/drawing/2014/main" id="{8DD7451B-2484-C6D6-CC99-D7A471198D47}"/>
              </a:ext>
            </a:extLst>
          </p:cNvPr>
          <p:cNvSpPr txBox="1">
            <a:spLocks/>
          </p:cNvSpPr>
          <p:nvPr/>
        </p:nvSpPr>
        <p:spPr>
          <a:xfrm>
            <a:off x="4571999" y="1449008"/>
            <a:ext cx="1007327"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sp>
        <p:nvSpPr>
          <p:cNvPr id="33" name="Text Placeholder 5">
            <a:extLst>
              <a:ext uri="{FF2B5EF4-FFF2-40B4-BE49-F238E27FC236}">
                <a16:creationId xmlns:a16="http://schemas.microsoft.com/office/drawing/2014/main" id="{802FAEFD-273B-0B1B-8C4E-49944329FCF7}"/>
              </a:ext>
            </a:extLst>
          </p:cNvPr>
          <p:cNvSpPr txBox="1">
            <a:spLocks/>
          </p:cNvSpPr>
          <p:nvPr/>
        </p:nvSpPr>
        <p:spPr>
          <a:xfrm>
            <a:off x="6408233" y="1449008"/>
            <a:ext cx="1007327"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demand</a:t>
            </a:r>
          </a:p>
        </p:txBody>
      </p:sp>
      <p:sp>
        <p:nvSpPr>
          <p:cNvPr id="34" name="Donut 33">
            <a:extLst>
              <a:ext uri="{FF2B5EF4-FFF2-40B4-BE49-F238E27FC236}">
                <a16:creationId xmlns:a16="http://schemas.microsoft.com/office/drawing/2014/main" id="{991A7963-132B-492D-C2E9-18E69DA89F2A}"/>
              </a:ext>
            </a:extLst>
          </p:cNvPr>
          <p:cNvSpPr/>
          <p:nvPr/>
        </p:nvSpPr>
        <p:spPr>
          <a:xfrm>
            <a:off x="5722438" y="1371417"/>
            <a:ext cx="457194" cy="45719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ight Arrow 34">
            <a:extLst>
              <a:ext uri="{FF2B5EF4-FFF2-40B4-BE49-F238E27FC236}">
                <a16:creationId xmlns:a16="http://schemas.microsoft.com/office/drawing/2014/main" id="{69B2412A-FB43-0B7F-0C4D-7C2376F81188}"/>
              </a:ext>
            </a:extLst>
          </p:cNvPr>
          <p:cNvSpPr/>
          <p:nvPr/>
        </p:nvSpPr>
        <p:spPr>
          <a:xfrm>
            <a:off x="5386033" y="1539255"/>
            <a:ext cx="245326" cy="12151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a:extLst>
              <a:ext uri="{FF2B5EF4-FFF2-40B4-BE49-F238E27FC236}">
                <a16:creationId xmlns:a16="http://schemas.microsoft.com/office/drawing/2014/main" id="{F1663DA5-EA4D-0D0F-58E2-E70362FBACDD}"/>
              </a:ext>
            </a:extLst>
          </p:cNvPr>
          <p:cNvSpPr/>
          <p:nvPr/>
        </p:nvSpPr>
        <p:spPr>
          <a:xfrm>
            <a:off x="6255832" y="1539255"/>
            <a:ext cx="245326" cy="12151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 Placeholder 5">
            <a:extLst>
              <a:ext uri="{FF2B5EF4-FFF2-40B4-BE49-F238E27FC236}">
                <a16:creationId xmlns:a16="http://schemas.microsoft.com/office/drawing/2014/main" id="{D5A39C0D-204D-1575-6268-2DDBDD4C9FE5}"/>
              </a:ext>
            </a:extLst>
          </p:cNvPr>
          <p:cNvSpPr txBox="1">
            <a:spLocks/>
          </p:cNvSpPr>
          <p:nvPr/>
        </p:nvSpPr>
        <p:spPr>
          <a:xfrm>
            <a:off x="4648204" y="1136774"/>
            <a:ext cx="931122"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b="1" kern="0" dirty="0">
                <a:solidFill>
                  <a:schemeClr val="bg2"/>
                </a:solidFill>
              </a:rPr>
              <a:t>A</a:t>
            </a:r>
          </a:p>
        </p:txBody>
      </p:sp>
      <p:sp>
        <p:nvSpPr>
          <p:cNvPr id="38" name="Text Placeholder 5">
            <a:extLst>
              <a:ext uri="{FF2B5EF4-FFF2-40B4-BE49-F238E27FC236}">
                <a16:creationId xmlns:a16="http://schemas.microsoft.com/office/drawing/2014/main" id="{39C9941F-FF09-C0D8-0FD3-D086DB6AC96D}"/>
              </a:ext>
            </a:extLst>
          </p:cNvPr>
          <p:cNvSpPr txBox="1">
            <a:spLocks/>
          </p:cNvSpPr>
          <p:nvPr/>
        </p:nvSpPr>
        <p:spPr>
          <a:xfrm>
            <a:off x="6447268" y="1136774"/>
            <a:ext cx="931122"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b="1" kern="0" dirty="0">
                <a:solidFill>
                  <a:schemeClr val="bg2"/>
                </a:solidFill>
              </a:rPr>
              <a:t>B</a:t>
            </a:r>
          </a:p>
        </p:txBody>
      </p:sp>
      <p:sp>
        <p:nvSpPr>
          <p:cNvPr id="39" name="Text Placeholder 5">
            <a:extLst>
              <a:ext uri="{FF2B5EF4-FFF2-40B4-BE49-F238E27FC236}">
                <a16:creationId xmlns:a16="http://schemas.microsoft.com/office/drawing/2014/main" id="{058B0E54-95A1-9296-088C-F1E993E09122}"/>
              </a:ext>
            </a:extLst>
          </p:cNvPr>
          <p:cNvSpPr txBox="1">
            <a:spLocks/>
          </p:cNvSpPr>
          <p:nvPr/>
        </p:nvSpPr>
        <p:spPr>
          <a:xfrm>
            <a:off x="5752168" y="2289664"/>
            <a:ext cx="1007327"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“neuron”</a:t>
            </a:r>
          </a:p>
        </p:txBody>
      </p:sp>
      <p:cxnSp>
        <p:nvCxnSpPr>
          <p:cNvPr id="41" name="Curved Connector 40">
            <a:extLst>
              <a:ext uri="{FF2B5EF4-FFF2-40B4-BE49-F238E27FC236}">
                <a16:creationId xmlns:a16="http://schemas.microsoft.com/office/drawing/2014/main" id="{E122CE80-D57E-8C5D-440A-3425DF83A156}"/>
              </a:ext>
            </a:extLst>
          </p:cNvPr>
          <p:cNvCxnSpPr>
            <a:cxnSpLocks/>
          </p:cNvCxnSpPr>
          <p:nvPr/>
        </p:nvCxnSpPr>
        <p:spPr>
          <a:xfrm rot="16200000" flipV="1">
            <a:off x="5900171" y="1969722"/>
            <a:ext cx="406528" cy="304799"/>
          </a:xfrm>
          <a:prstGeom prst="curvedConnector3">
            <a:avLst>
              <a:gd name="adj1" fmla="val 50000"/>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400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a:xfrm>
            <a:off x="343884" y="273376"/>
            <a:ext cx="8456231" cy="424299"/>
          </a:xfrm>
        </p:spPr>
        <p:txBody>
          <a:bodyPr/>
          <a:lstStyle/>
          <a:p>
            <a:r>
              <a:rPr lang="en-US" dirty="0"/>
              <a:t>Non-technical explanation of deep learning</a:t>
            </a:r>
          </a:p>
        </p:txBody>
      </p:sp>
      <p:sp>
        <p:nvSpPr>
          <p:cNvPr id="9" name="Text Placeholder 5">
            <a:extLst>
              <a:ext uri="{FF2B5EF4-FFF2-40B4-BE49-F238E27FC236}">
                <a16:creationId xmlns:a16="http://schemas.microsoft.com/office/drawing/2014/main" id="{181E11C9-6744-1B6F-098D-B11B71BFF2FD}"/>
              </a:ext>
            </a:extLst>
          </p:cNvPr>
          <p:cNvSpPr txBox="1">
            <a:spLocks/>
          </p:cNvSpPr>
          <p:nvPr/>
        </p:nvSpPr>
        <p:spPr>
          <a:xfrm>
            <a:off x="595436" y="811565"/>
            <a:ext cx="2294823"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kern="0" dirty="0"/>
              <a:t>Demand prediction</a:t>
            </a:r>
          </a:p>
        </p:txBody>
      </p:sp>
      <p:sp>
        <p:nvSpPr>
          <p:cNvPr id="3" name="Text Placeholder 5">
            <a:extLst>
              <a:ext uri="{FF2B5EF4-FFF2-40B4-BE49-F238E27FC236}">
                <a16:creationId xmlns:a16="http://schemas.microsoft.com/office/drawing/2014/main" id="{B2AD1635-240C-DCCC-C0F9-0286CFBFA520}"/>
              </a:ext>
            </a:extLst>
          </p:cNvPr>
          <p:cNvSpPr txBox="1">
            <a:spLocks/>
          </p:cNvSpPr>
          <p:nvPr/>
        </p:nvSpPr>
        <p:spPr>
          <a:xfrm rot="16200000">
            <a:off x="-1035646" y="2807459"/>
            <a:ext cx="3036569"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Demand</a:t>
            </a:r>
          </a:p>
        </p:txBody>
      </p:sp>
      <p:sp>
        <p:nvSpPr>
          <p:cNvPr id="6" name="Text Placeholder 5">
            <a:extLst>
              <a:ext uri="{FF2B5EF4-FFF2-40B4-BE49-F238E27FC236}">
                <a16:creationId xmlns:a16="http://schemas.microsoft.com/office/drawing/2014/main" id="{3C9BD402-BD39-BF30-A775-718620C3E4EF}"/>
              </a:ext>
            </a:extLst>
          </p:cNvPr>
          <p:cNvSpPr txBox="1">
            <a:spLocks/>
          </p:cNvSpPr>
          <p:nvPr/>
        </p:nvSpPr>
        <p:spPr>
          <a:xfrm>
            <a:off x="762000" y="4476750"/>
            <a:ext cx="3686254"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cxnSp>
        <p:nvCxnSpPr>
          <p:cNvPr id="8" name="Straight Arrow Connector 7">
            <a:extLst>
              <a:ext uri="{FF2B5EF4-FFF2-40B4-BE49-F238E27FC236}">
                <a16:creationId xmlns:a16="http://schemas.microsoft.com/office/drawing/2014/main" id="{633826F0-3BEA-A347-C1A7-DFA405AA2EC7}"/>
              </a:ext>
            </a:extLst>
          </p:cNvPr>
          <p:cNvCxnSpPr/>
          <p:nvPr/>
        </p:nvCxnSpPr>
        <p:spPr>
          <a:xfrm flipV="1">
            <a:off x="685800" y="1440180"/>
            <a:ext cx="0" cy="32825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710479-2576-1953-6538-D91418282167}"/>
              </a:ext>
            </a:extLst>
          </p:cNvPr>
          <p:cNvCxnSpPr>
            <a:cxnSpLocks/>
          </p:cNvCxnSpPr>
          <p:nvPr/>
        </p:nvCxnSpPr>
        <p:spPr>
          <a:xfrm>
            <a:off x="343884" y="4476750"/>
            <a:ext cx="41043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Donut 13">
            <a:extLst>
              <a:ext uri="{FF2B5EF4-FFF2-40B4-BE49-F238E27FC236}">
                <a16:creationId xmlns:a16="http://schemas.microsoft.com/office/drawing/2014/main" id="{1C3B18E8-F993-DA46-10FD-7C1E1AFD0D7C}"/>
              </a:ext>
            </a:extLst>
          </p:cNvPr>
          <p:cNvSpPr/>
          <p:nvPr/>
        </p:nvSpPr>
        <p:spPr>
          <a:xfrm>
            <a:off x="1371600" y="224918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0FC913D2-7903-7536-9AE5-599FA52CB432}"/>
              </a:ext>
            </a:extLst>
          </p:cNvPr>
          <p:cNvSpPr/>
          <p:nvPr/>
        </p:nvSpPr>
        <p:spPr>
          <a:xfrm>
            <a:off x="1254512" y="257175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F84BF816-601D-9141-E805-80F8D066FA5B}"/>
              </a:ext>
            </a:extLst>
          </p:cNvPr>
          <p:cNvSpPr/>
          <p:nvPr/>
        </p:nvSpPr>
        <p:spPr>
          <a:xfrm>
            <a:off x="1477537" y="27873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16">
            <a:extLst>
              <a:ext uri="{FF2B5EF4-FFF2-40B4-BE49-F238E27FC236}">
                <a16:creationId xmlns:a16="http://schemas.microsoft.com/office/drawing/2014/main" id="{1800F33E-A9AE-2260-0AF7-827B16799115}"/>
              </a:ext>
            </a:extLst>
          </p:cNvPr>
          <p:cNvSpPr/>
          <p:nvPr/>
        </p:nvSpPr>
        <p:spPr>
          <a:xfrm>
            <a:off x="1858077" y="328676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Donut 17">
            <a:extLst>
              <a:ext uri="{FF2B5EF4-FFF2-40B4-BE49-F238E27FC236}">
                <a16:creationId xmlns:a16="http://schemas.microsoft.com/office/drawing/2014/main" id="{CFF97509-C0EF-8E6F-0086-AA0005338AE9}"/>
              </a:ext>
            </a:extLst>
          </p:cNvPr>
          <p:cNvSpPr/>
          <p:nvPr/>
        </p:nvSpPr>
        <p:spPr>
          <a:xfrm>
            <a:off x="1590448" y="30711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Donut 18">
            <a:extLst>
              <a:ext uri="{FF2B5EF4-FFF2-40B4-BE49-F238E27FC236}">
                <a16:creationId xmlns:a16="http://schemas.microsoft.com/office/drawing/2014/main" id="{E56A91BE-072C-F19E-82F5-F839E69A35B8}"/>
              </a:ext>
            </a:extLst>
          </p:cNvPr>
          <p:cNvSpPr/>
          <p:nvPr/>
        </p:nvSpPr>
        <p:spPr>
          <a:xfrm>
            <a:off x="2118273" y="3680778"/>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onut 19">
            <a:extLst>
              <a:ext uri="{FF2B5EF4-FFF2-40B4-BE49-F238E27FC236}">
                <a16:creationId xmlns:a16="http://schemas.microsoft.com/office/drawing/2014/main" id="{A4F68EAA-BB71-B515-1FD8-0A065B17DC70}"/>
              </a:ext>
            </a:extLst>
          </p:cNvPr>
          <p:cNvSpPr/>
          <p:nvPr/>
        </p:nvSpPr>
        <p:spPr>
          <a:xfrm>
            <a:off x="2642381" y="4010205"/>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Donut 20">
            <a:extLst>
              <a:ext uri="{FF2B5EF4-FFF2-40B4-BE49-F238E27FC236}">
                <a16:creationId xmlns:a16="http://schemas.microsoft.com/office/drawing/2014/main" id="{E7389C4F-F749-1903-C777-4D0F996F7101}"/>
              </a:ext>
            </a:extLst>
          </p:cNvPr>
          <p:cNvSpPr/>
          <p:nvPr/>
        </p:nvSpPr>
        <p:spPr>
          <a:xfrm>
            <a:off x="1843210" y="2439276"/>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Donut 21">
            <a:extLst>
              <a:ext uri="{FF2B5EF4-FFF2-40B4-BE49-F238E27FC236}">
                <a16:creationId xmlns:a16="http://schemas.microsoft.com/office/drawing/2014/main" id="{3072B3D3-5D26-F4C4-DB1D-CA05D1787E04}"/>
              </a:ext>
            </a:extLst>
          </p:cNvPr>
          <p:cNvSpPr/>
          <p:nvPr/>
        </p:nvSpPr>
        <p:spPr>
          <a:xfrm>
            <a:off x="2042073" y="271114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Donut 22">
            <a:extLst>
              <a:ext uri="{FF2B5EF4-FFF2-40B4-BE49-F238E27FC236}">
                <a16:creationId xmlns:a16="http://schemas.microsoft.com/office/drawing/2014/main" id="{97210F3C-2CE0-7D60-6311-4965720B528A}"/>
              </a:ext>
            </a:extLst>
          </p:cNvPr>
          <p:cNvSpPr/>
          <p:nvPr/>
        </p:nvSpPr>
        <p:spPr>
          <a:xfrm>
            <a:off x="2460434" y="3213499"/>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Donut 23">
            <a:extLst>
              <a:ext uri="{FF2B5EF4-FFF2-40B4-BE49-F238E27FC236}">
                <a16:creationId xmlns:a16="http://schemas.microsoft.com/office/drawing/2014/main" id="{9A88CA98-CB1D-14B1-F1A8-959AA6643819}"/>
              </a:ext>
            </a:extLst>
          </p:cNvPr>
          <p:cNvSpPr/>
          <p:nvPr/>
        </p:nvSpPr>
        <p:spPr>
          <a:xfrm>
            <a:off x="2794781" y="3524660"/>
            <a:ext cx="152400" cy="152400"/>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B58E811E-E702-4B92-8F4B-053B811096B3}"/>
              </a:ext>
            </a:extLst>
          </p:cNvPr>
          <p:cNvCxnSpPr/>
          <p:nvPr/>
        </p:nvCxnSpPr>
        <p:spPr>
          <a:xfrm>
            <a:off x="1254512" y="2325386"/>
            <a:ext cx="2174488" cy="2151364"/>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9F103C3F-F769-07AE-13A0-DA28B00A0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338" y="766632"/>
            <a:ext cx="1009930" cy="672127"/>
          </a:xfrm>
          <a:prstGeom prst="rect">
            <a:avLst/>
          </a:prstGeom>
        </p:spPr>
      </p:pic>
      <p:cxnSp>
        <p:nvCxnSpPr>
          <p:cNvPr id="29" name="Straight Connector 28">
            <a:extLst>
              <a:ext uri="{FF2B5EF4-FFF2-40B4-BE49-F238E27FC236}">
                <a16:creationId xmlns:a16="http://schemas.microsoft.com/office/drawing/2014/main" id="{15AB5138-5911-E720-F538-F3500E0867B3}"/>
              </a:ext>
            </a:extLst>
          </p:cNvPr>
          <p:cNvCxnSpPr>
            <a:cxnSpLocks/>
          </p:cNvCxnSpPr>
          <p:nvPr/>
        </p:nvCxnSpPr>
        <p:spPr>
          <a:xfrm>
            <a:off x="3429000" y="4475249"/>
            <a:ext cx="762000" cy="150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5">
            <a:extLst>
              <a:ext uri="{FF2B5EF4-FFF2-40B4-BE49-F238E27FC236}">
                <a16:creationId xmlns:a16="http://schemas.microsoft.com/office/drawing/2014/main" id="{8DD7451B-2484-C6D6-CC99-D7A471198D47}"/>
              </a:ext>
            </a:extLst>
          </p:cNvPr>
          <p:cNvSpPr txBox="1">
            <a:spLocks/>
          </p:cNvSpPr>
          <p:nvPr/>
        </p:nvSpPr>
        <p:spPr>
          <a:xfrm>
            <a:off x="4571999" y="1449008"/>
            <a:ext cx="1007327"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price</a:t>
            </a:r>
          </a:p>
        </p:txBody>
      </p:sp>
      <p:sp>
        <p:nvSpPr>
          <p:cNvPr id="33" name="Text Placeholder 5">
            <a:extLst>
              <a:ext uri="{FF2B5EF4-FFF2-40B4-BE49-F238E27FC236}">
                <a16:creationId xmlns:a16="http://schemas.microsoft.com/office/drawing/2014/main" id="{802FAEFD-273B-0B1B-8C4E-49944329FCF7}"/>
              </a:ext>
            </a:extLst>
          </p:cNvPr>
          <p:cNvSpPr txBox="1">
            <a:spLocks/>
          </p:cNvSpPr>
          <p:nvPr/>
        </p:nvSpPr>
        <p:spPr>
          <a:xfrm>
            <a:off x="6408233" y="1449008"/>
            <a:ext cx="1007327"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demand</a:t>
            </a:r>
          </a:p>
        </p:txBody>
      </p:sp>
      <p:sp>
        <p:nvSpPr>
          <p:cNvPr id="34" name="Donut 33">
            <a:extLst>
              <a:ext uri="{FF2B5EF4-FFF2-40B4-BE49-F238E27FC236}">
                <a16:creationId xmlns:a16="http://schemas.microsoft.com/office/drawing/2014/main" id="{991A7963-132B-492D-C2E9-18E69DA89F2A}"/>
              </a:ext>
            </a:extLst>
          </p:cNvPr>
          <p:cNvSpPr/>
          <p:nvPr/>
        </p:nvSpPr>
        <p:spPr>
          <a:xfrm>
            <a:off x="5722438" y="1371417"/>
            <a:ext cx="457194" cy="45719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ight Arrow 34">
            <a:extLst>
              <a:ext uri="{FF2B5EF4-FFF2-40B4-BE49-F238E27FC236}">
                <a16:creationId xmlns:a16="http://schemas.microsoft.com/office/drawing/2014/main" id="{69B2412A-FB43-0B7F-0C4D-7C2376F81188}"/>
              </a:ext>
            </a:extLst>
          </p:cNvPr>
          <p:cNvSpPr/>
          <p:nvPr/>
        </p:nvSpPr>
        <p:spPr>
          <a:xfrm>
            <a:off x="5386033" y="1539255"/>
            <a:ext cx="245326" cy="12151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a:extLst>
              <a:ext uri="{FF2B5EF4-FFF2-40B4-BE49-F238E27FC236}">
                <a16:creationId xmlns:a16="http://schemas.microsoft.com/office/drawing/2014/main" id="{F1663DA5-EA4D-0D0F-58E2-E70362FBACDD}"/>
              </a:ext>
            </a:extLst>
          </p:cNvPr>
          <p:cNvSpPr/>
          <p:nvPr/>
        </p:nvSpPr>
        <p:spPr>
          <a:xfrm>
            <a:off x="6255832" y="1539255"/>
            <a:ext cx="245326" cy="12151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 Placeholder 5">
            <a:extLst>
              <a:ext uri="{FF2B5EF4-FFF2-40B4-BE49-F238E27FC236}">
                <a16:creationId xmlns:a16="http://schemas.microsoft.com/office/drawing/2014/main" id="{D5A39C0D-204D-1575-6268-2DDBDD4C9FE5}"/>
              </a:ext>
            </a:extLst>
          </p:cNvPr>
          <p:cNvSpPr txBox="1">
            <a:spLocks/>
          </p:cNvSpPr>
          <p:nvPr/>
        </p:nvSpPr>
        <p:spPr>
          <a:xfrm>
            <a:off x="4648204" y="1136774"/>
            <a:ext cx="931122"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b="1" kern="0" dirty="0">
                <a:solidFill>
                  <a:schemeClr val="bg2"/>
                </a:solidFill>
              </a:rPr>
              <a:t>A</a:t>
            </a:r>
          </a:p>
        </p:txBody>
      </p:sp>
      <p:sp>
        <p:nvSpPr>
          <p:cNvPr id="38" name="Text Placeholder 5">
            <a:extLst>
              <a:ext uri="{FF2B5EF4-FFF2-40B4-BE49-F238E27FC236}">
                <a16:creationId xmlns:a16="http://schemas.microsoft.com/office/drawing/2014/main" id="{39C9941F-FF09-C0D8-0FD3-D086DB6AC96D}"/>
              </a:ext>
            </a:extLst>
          </p:cNvPr>
          <p:cNvSpPr txBox="1">
            <a:spLocks/>
          </p:cNvSpPr>
          <p:nvPr/>
        </p:nvSpPr>
        <p:spPr>
          <a:xfrm>
            <a:off x="6447268" y="1136774"/>
            <a:ext cx="931122"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b="1" kern="0" dirty="0">
                <a:solidFill>
                  <a:schemeClr val="bg2"/>
                </a:solidFill>
              </a:rPr>
              <a:t>B</a:t>
            </a:r>
          </a:p>
        </p:txBody>
      </p:sp>
      <p:sp>
        <p:nvSpPr>
          <p:cNvPr id="39" name="Text Placeholder 5">
            <a:extLst>
              <a:ext uri="{FF2B5EF4-FFF2-40B4-BE49-F238E27FC236}">
                <a16:creationId xmlns:a16="http://schemas.microsoft.com/office/drawing/2014/main" id="{058B0E54-95A1-9296-088C-F1E993E09122}"/>
              </a:ext>
            </a:extLst>
          </p:cNvPr>
          <p:cNvSpPr txBox="1">
            <a:spLocks/>
          </p:cNvSpPr>
          <p:nvPr/>
        </p:nvSpPr>
        <p:spPr>
          <a:xfrm>
            <a:off x="5752168" y="2289664"/>
            <a:ext cx="1007327" cy="302012"/>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1600" kern="0" dirty="0"/>
              <a:t>“neuron”</a:t>
            </a:r>
          </a:p>
        </p:txBody>
      </p:sp>
      <p:cxnSp>
        <p:nvCxnSpPr>
          <p:cNvPr id="41" name="Curved Connector 40">
            <a:extLst>
              <a:ext uri="{FF2B5EF4-FFF2-40B4-BE49-F238E27FC236}">
                <a16:creationId xmlns:a16="http://schemas.microsoft.com/office/drawing/2014/main" id="{E122CE80-D57E-8C5D-440A-3425DF83A156}"/>
              </a:ext>
            </a:extLst>
          </p:cNvPr>
          <p:cNvCxnSpPr>
            <a:cxnSpLocks/>
          </p:cNvCxnSpPr>
          <p:nvPr/>
        </p:nvCxnSpPr>
        <p:spPr>
          <a:xfrm rot="16200000" flipV="1">
            <a:off x="5900171" y="1969722"/>
            <a:ext cx="406528" cy="304799"/>
          </a:xfrm>
          <a:prstGeom prst="curvedConnector3">
            <a:avLst>
              <a:gd name="adj1" fmla="val 50000"/>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 name="Right Arrow 3">
            <a:extLst>
              <a:ext uri="{FF2B5EF4-FFF2-40B4-BE49-F238E27FC236}">
                <a16:creationId xmlns:a16="http://schemas.microsoft.com/office/drawing/2014/main" id="{155D66C1-6583-8D8D-69BE-FF84D9B1B050}"/>
              </a:ext>
            </a:extLst>
          </p:cNvPr>
          <p:cNvSpPr/>
          <p:nvPr/>
        </p:nvSpPr>
        <p:spPr>
          <a:xfrm rot="9349011">
            <a:off x="3340016" y="4115551"/>
            <a:ext cx="812187" cy="11192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52303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a:xfrm>
            <a:off x="344871" y="316681"/>
            <a:ext cx="3541330" cy="424299"/>
          </a:xfrm>
        </p:spPr>
        <p:txBody>
          <a:bodyPr/>
          <a:lstStyle/>
          <a:p>
            <a:r>
              <a:rPr lang="en-US" dirty="0"/>
              <a:t>Machine learning IN ACTION</a:t>
            </a:r>
          </a:p>
        </p:txBody>
      </p:sp>
      <p:pic>
        <p:nvPicPr>
          <p:cNvPr id="13" name="Picture 12">
            <a:extLst>
              <a:ext uri="{FF2B5EF4-FFF2-40B4-BE49-F238E27FC236}">
                <a16:creationId xmlns:a16="http://schemas.microsoft.com/office/drawing/2014/main" id="{61F1E1DA-440F-2708-7630-BD46A9796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220" y="850260"/>
            <a:ext cx="3810000" cy="4134126"/>
          </a:xfrm>
          <a:prstGeom prst="rect">
            <a:avLst/>
          </a:prstGeom>
        </p:spPr>
      </p:pic>
      <p:pic>
        <p:nvPicPr>
          <p:cNvPr id="35" name="Picture 34">
            <a:extLst>
              <a:ext uri="{FF2B5EF4-FFF2-40B4-BE49-F238E27FC236}">
                <a16:creationId xmlns:a16="http://schemas.microsoft.com/office/drawing/2014/main" id="{45A29BE9-B3B4-BE8D-0479-6A1479A754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6620" y="2519767"/>
            <a:ext cx="3146569" cy="2343150"/>
          </a:xfrm>
          <a:prstGeom prst="rect">
            <a:avLst/>
          </a:prstGeom>
        </p:spPr>
      </p:pic>
      <p:grpSp>
        <p:nvGrpSpPr>
          <p:cNvPr id="42" name="Group 41">
            <a:extLst>
              <a:ext uri="{FF2B5EF4-FFF2-40B4-BE49-F238E27FC236}">
                <a16:creationId xmlns:a16="http://schemas.microsoft.com/office/drawing/2014/main" id="{C5C927D3-A5A2-3C08-050D-0F95C4858F28}"/>
              </a:ext>
            </a:extLst>
          </p:cNvPr>
          <p:cNvGrpSpPr/>
          <p:nvPr/>
        </p:nvGrpSpPr>
        <p:grpSpPr>
          <a:xfrm>
            <a:off x="4579434" y="877750"/>
            <a:ext cx="4191000" cy="1694000"/>
            <a:chOff x="4267200" y="438150"/>
            <a:chExt cx="4191000" cy="1694000"/>
          </a:xfrm>
        </p:grpSpPr>
        <p:pic>
          <p:nvPicPr>
            <p:cNvPr id="25" name="Picture 24">
              <a:extLst>
                <a:ext uri="{FF2B5EF4-FFF2-40B4-BE49-F238E27FC236}">
                  <a16:creationId xmlns:a16="http://schemas.microsoft.com/office/drawing/2014/main" id="{DFE0E984-FB61-C05F-29D9-0516B3D97D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7200" y="438150"/>
              <a:ext cx="4191000" cy="1694000"/>
            </a:xfrm>
            <a:prstGeom prst="rect">
              <a:avLst/>
            </a:prstGeom>
          </p:spPr>
        </p:pic>
        <p:sp>
          <p:nvSpPr>
            <p:cNvPr id="40" name="Rectangle 39">
              <a:extLst>
                <a:ext uri="{FF2B5EF4-FFF2-40B4-BE49-F238E27FC236}">
                  <a16:creationId xmlns:a16="http://schemas.microsoft.com/office/drawing/2014/main" id="{01CA8B7D-602D-5276-C4D3-B51A0E029B46}"/>
                </a:ext>
              </a:extLst>
            </p:cNvPr>
            <p:cNvSpPr/>
            <p:nvPr/>
          </p:nvSpPr>
          <p:spPr>
            <a:xfrm>
              <a:off x="7315200" y="895350"/>
              <a:ext cx="533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844F1144-87FE-6753-A41E-FAA24A9932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5896" y="58662"/>
            <a:ext cx="1770807" cy="1111673"/>
          </a:xfrm>
          <a:prstGeom prst="rect">
            <a:avLst/>
          </a:prstGeom>
        </p:spPr>
      </p:pic>
    </p:spTree>
    <p:extLst>
      <p:ext uri="{BB962C8B-B14F-4D97-AF65-F5344CB8AC3E}">
        <p14:creationId xmlns:p14="http://schemas.microsoft.com/office/powerpoint/2010/main" val="22981613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a:xfrm>
            <a:off x="344871" y="316681"/>
            <a:ext cx="3541330" cy="424299"/>
          </a:xfrm>
        </p:spPr>
        <p:txBody>
          <a:bodyPr/>
          <a:lstStyle/>
          <a:p>
            <a:r>
              <a:rPr lang="en-US" dirty="0"/>
              <a:t>Machine learning IN ACTION</a:t>
            </a:r>
          </a:p>
        </p:txBody>
      </p:sp>
      <p:grpSp>
        <p:nvGrpSpPr>
          <p:cNvPr id="42" name="Group 41">
            <a:extLst>
              <a:ext uri="{FF2B5EF4-FFF2-40B4-BE49-F238E27FC236}">
                <a16:creationId xmlns:a16="http://schemas.microsoft.com/office/drawing/2014/main" id="{C5C927D3-A5A2-3C08-050D-0F95C4858F28}"/>
              </a:ext>
            </a:extLst>
          </p:cNvPr>
          <p:cNvGrpSpPr/>
          <p:nvPr/>
        </p:nvGrpSpPr>
        <p:grpSpPr>
          <a:xfrm>
            <a:off x="779813" y="971550"/>
            <a:ext cx="7584374" cy="3065600"/>
            <a:chOff x="4267200" y="438150"/>
            <a:chExt cx="4191000" cy="1694000"/>
          </a:xfrm>
        </p:grpSpPr>
        <p:pic>
          <p:nvPicPr>
            <p:cNvPr id="25" name="Picture 24">
              <a:extLst>
                <a:ext uri="{FF2B5EF4-FFF2-40B4-BE49-F238E27FC236}">
                  <a16:creationId xmlns:a16="http://schemas.microsoft.com/office/drawing/2014/main" id="{DFE0E984-FB61-C05F-29D9-0516B3D97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438150"/>
              <a:ext cx="4191000" cy="1694000"/>
            </a:xfrm>
            <a:prstGeom prst="rect">
              <a:avLst/>
            </a:prstGeom>
          </p:spPr>
        </p:pic>
        <p:sp>
          <p:nvSpPr>
            <p:cNvPr id="40" name="Rectangle 39">
              <a:extLst>
                <a:ext uri="{FF2B5EF4-FFF2-40B4-BE49-F238E27FC236}">
                  <a16:creationId xmlns:a16="http://schemas.microsoft.com/office/drawing/2014/main" id="{01CA8B7D-602D-5276-C4D3-B51A0E029B46}"/>
                </a:ext>
              </a:extLst>
            </p:cNvPr>
            <p:cNvSpPr/>
            <p:nvPr/>
          </p:nvSpPr>
          <p:spPr>
            <a:xfrm>
              <a:off x="7315200" y="895350"/>
              <a:ext cx="533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844F1144-87FE-6753-A41E-FAA24A9932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5896" y="58662"/>
            <a:ext cx="1770807" cy="1111673"/>
          </a:xfrm>
          <a:prstGeom prst="rect">
            <a:avLst/>
          </a:prstGeom>
        </p:spPr>
      </p:pic>
    </p:spTree>
    <p:extLst>
      <p:ext uri="{BB962C8B-B14F-4D97-AF65-F5344CB8AC3E}">
        <p14:creationId xmlns:p14="http://schemas.microsoft.com/office/powerpoint/2010/main" val="21268662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Prompt-driven design</a:t>
            </a:r>
          </a:p>
        </p:txBody>
      </p:sp>
      <p:pic>
        <p:nvPicPr>
          <p:cNvPr id="3" name="Picture 2">
            <a:extLst>
              <a:ext uri="{FF2B5EF4-FFF2-40B4-BE49-F238E27FC236}">
                <a16:creationId xmlns:a16="http://schemas.microsoft.com/office/drawing/2014/main" id="{D7F7217E-4FCC-B403-ADF1-4BF8E4DA3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8576" y="819150"/>
            <a:ext cx="3783417" cy="3986760"/>
          </a:xfrm>
          <a:prstGeom prst="rect">
            <a:avLst/>
          </a:prstGeom>
        </p:spPr>
      </p:pic>
    </p:spTree>
    <p:extLst>
      <p:ext uri="{BB962C8B-B14F-4D97-AF65-F5344CB8AC3E}">
        <p14:creationId xmlns:p14="http://schemas.microsoft.com/office/powerpoint/2010/main" val="12372006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Generative ai</a:t>
            </a:r>
          </a:p>
        </p:txBody>
      </p:sp>
      <p:pic>
        <p:nvPicPr>
          <p:cNvPr id="5" name="Picture 4">
            <a:extLst>
              <a:ext uri="{FF2B5EF4-FFF2-40B4-BE49-F238E27FC236}">
                <a16:creationId xmlns:a16="http://schemas.microsoft.com/office/drawing/2014/main" id="{4404EC6B-AAE1-BC8C-81CB-06E96E6F9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1026" y="666750"/>
            <a:ext cx="3101947" cy="4381500"/>
          </a:xfrm>
          <a:prstGeom prst="rect">
            <a:avLst/>
          </a:prstGeom>
        </p:spPr>
      </p:pic>
    </p:spTree>
    <p:extLst>
      <p:ext uri="{BB962C8B-B14F-4D97-AF65-F5344CB8AC3E}">
        <p14:creationId xmlns:p14="http://schemas.microsoft.com/office/powerpoint/2010/main" val="34216837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Generative AI Tools / CHATGPT</a:t>
            </a:r>
          </a:p>
        </p:txBody>
      </p:sp>
      <p:pic>
        <p:nvPicPr>
          <p:cNvPr id="4" name="Picture 3">
            <a:extLst>
              <a:ext uri="{FF2B5EF4-FFF2-40B4-BE49-F238E27FC236}">
                <a16:creationId xmlns:a16="http://schemas.microsoft.com/office/drawing/2014/main" id="{10057A84-9CDA-F2FB-8A70-707315E39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004451"/>
            <a:ext cx="5198350" cy="3714750"/>
          </a:xfrm>
          <a:prstGeom prst="rect">
            <a:avLst/>
          </a:prstGeom>
        </p:spPr>
      </p:pic>
    </p:spTree>
    <p:extLst>
      <p:ext uri="{BB962C8B-B14F-4D97-AF65-F5344CB8AC3E}">
        <p14:creationId xmlns:p14="http://schemas.microsoft.com/office/powerpoint/2010/main" val="39943699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First text-based ml apps</a:t>
            </a:r>
          </a:p>
        </p:txBody>
      </p:sp>
      <p:pic>
        <p:nvPicPr>
          <p:cNvPr id="5" name="Picture 4">
            <a:extLst>
              <a:ext uri="{FF2B5EF4-FFF2-40B4-BE49-F238E27FC236}">
                <a16:creationId xmlns:a16="http://schemas.microsoft.com/office/drawing/2014/main" id="{D7AABCCD-F847-8FBA-C234-E0525410E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1629240"/>
            <a:ext cx="3352800" cy="1885019"/>
          </a:xfrm>
          <a:prstGeom prst="rect">
            <a:avLst/>
          </a:prstGeom>
        </p:spPr>
      </p:pic>
      <p:pic>
        <p:nvPicPr>
          <p:cNvPr id="7" name="Picture 6">
            <a:extLst>
              <a:ext uri="{FF2B5EF4-FFF2-40B4-BE49-F238E27FC236}">
                <a16:creationId xmlns:a16="http://schemas.microsoft.com/office/drawing/2014/main" id="{C32FD12D-777F-9725-D263-E86D5399C2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1857374"/>
            <a:ext cx="2286000" cy="1285875"/>
          </a:xfrm>
          <a:prstGeom prst="rect">
            <a:avLst/>
          </a:prstGeom>
        </p:spPr>
      </p:pic>
    </p:spTree>
    <p:extLst>
      <p:ext uri="{BB962C8B-B14F-4D97-AF65-F5344CB8AC3E}">
        <p14:creationId xmlns:p14="http://schemas.microsoft.com/office/powerpoint/2010/main" val="4330598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midjourney</a:t>
            </a:r>
          </a:p>
        </p:txBody>
      </p:sp>
      <p:pic>
        <p:nvPicPr>
          <p:cNvPr id="4" name="Picture 3">
            <a:extLst>
              <a:ext uri="{FF2B5EF4-FFF2-40B4-BE49-F238E27FC236}">
                <a16:creationId xmlns:a16="http://schemas.microsoft.com/office/drawing/2014/main" id="{D5957847-350A-9A3F-4156-CE0BD3DEF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047750"/>
            <a:ext cx="6553200" cy="3481387"/>
          </a:xfrm>
          <a:prstGeom prst="rect">
            <a:avLst/>
          </a:prstGeom>
        </p:spPr>
      </p:pic>
    </p:spTree>
    <p:extLst>
      <p:ext uri="{BB962C8B-B14F-4D97-AF65-F5344CB8AC3E}">
        <p14:creationId xmlns:p14="http://schemas.microsoft.com/office/powerpoint/2010/main" val="30491865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Demystifying ai</a:t>
            </a:r>
          </a:p>
        </p:txBody>
      </p:sp>
      <p:sp>
        <p:nvSpPr>
          <p:cNvPr id="6" name="Text Placeholder 5">
            <a:extLst>
              <a:ext uri="{FF2B5EF4-FFF2-40B4-BE49-F238E27FC236}">
                <a16:creationId xmlns:a16="http://schemas.microsoft.com/office/drawing/2014/main" id="{96D20E02-130A-1722-1A3F-F14B4A2DFF61}"/>
              </a:ext>
            </a:extLst>
          </p:cNvPr>
          <p:cNvSpPr>
            <a:spLocks noGrp="1"/>
          </p:cNvSpPr>
          <p:nvPr>
            <p:ph type="body" sz="quarter" idx="20"/>
          </p:nvPr>
        </p:nvSpPr>
        <p:spPr>
          <a:xfrm>
            <a:off x="2590800" y="666750"/>
            <a:ext cx="3599299" cy="746454"/>
          </a:xfrm>
        </p:spPr>
        <p:txBody>
          <a:bodyPr/>
          <a:lstStyle/>
          <a:p>
            <a:pPr algn="ctr"/>
            <a:r>
              <a:rPr lang="en-US" sz="4000" dirty="0"/>
              <a:t>AI</a:t>
            </a:r>
          </a:p>
        </p:txBody>
      </p:sp>
      <p:sp>
        <p:nvSpPr>
          <p:cNvPr id="13" name="Text Placeholder 12">
            <a:extLst>
              <a:ext uri="{FF2B5EF4-FFF2-40B4-BE49-F238E27FC236}">
                <a16:creationId xmlns:a16="http://schemas.microsoft.com/office/drawing/2014/main" id="{980DDD2C-3D91-1B55-84A2-3D408BE7736C}"/>
              </a:ext>
            </a:extLst>
          </p:cNvPr>
          <p:cNvSpPr>
            <a:spLocks noGrp="1"/>
          </p:cNvSpPr>
          <p:nvPr>
            <p:ph type="body" sz="quarter" idx="21"/>
          </p:nvPr>
        </p:nvSpPr>
        <p:spPr>
          <a:xfrm>
            <a:off x="644912" y="3143702"/>
            <a:ext cx="2895600" cy="746454"/>
          </a:xfrm>
        </p:spPr>
        <p:txBody>
          <a:bodyPr/>
          <a:lstStyle/>
          <a:p>
            <a:r>
              <a:rPr lang="en-US" dirty="0"/>
              <a:t>Artificial narrow intelligence</a:t>
            </a:r>
          </a:p>
        </p:txBody>
      </p:sp>
      <p:sp>
        <p:nvSpPr>
          <p:cNvPr id="14" name="Text Placeholder 12">
            <a:extLst>
              <a:ext uri="{FF2B5EF4-FFF2-40B4-BE49-F238E27FC236}">
                <a16:creationId xmlns:a16="http://schemas.microsoft.com/office/drawing/2014/main" id="{91C7D949-4B47-D075-0C7F-3E7D179CCD91}"/>
              </a:ext>
            </a:extLst>
          </p:cNvPr>
          <p:cNvSpPr txBox="1">
            <a:spLocks/>
          </p:cNvSpPr>
          <p:nvPr/>
        </p:nvSpPr>
        <p:spPr>
          <a:xfrm>
            <a:off x="5715000" y="3122918"/>
            <a:ext cx="2895600" cy="746454"/>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kern="0" dirty="0"/>
              <a:t>Artificial general intelligence</a:t>
            </a:r>
          </a:p>
        </p:txBody>
      </p:sp>
      <p:sp>
        <p:nvSpPr>
          <p:cNvPr id="17" name="Text Placeholder 12">
            <a:extLst>
              <a:ext uri="{FF2B5EF4-FFF2-40B4-BE49-F238E27FC236}">
                <a16:creationId xmlns:a16="http://schemas.microsoft.com/office/drawing/2014/main" id="{98A8AB78-147D-2955-FFBE-28326DB4ABAD}"/>
              </a:ext>
            </a:extLst>
          </p:cNvPr>
          <p:cNvSpPr txBox="1">
            <a:spLocks/>
          </p:cNvSpPr>
          <p:nvPr/>
        </p:nvSpPr>
        <p:spPr>
          <a:xfrm>
            <a:off x="644912" y="4006063"/>
            <a:ext cx="2895600" cy="746454"/>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400" kern="0" dirty="0"/>
              <a:t>E.g. smart speaker, self-driving car, web search, AI in farming and factories</a:t>
            </a:r>
          </a:p>
        </p:txBody>
      </p:sp>
      <p:sp>
        <p:nvSpPr>
          <p:cNvPr id="18" name="Text Placeholder 12">
            <a:extLst>
              <a:ext uri="{FF2B5EF4-FFF2-40B4-BE49-F238E27FC236}">
                <a16:creationId xmlns:a16="http://schemas.microsoft.com/office/drawing/2014/main" id="{E6BC405D-4366-29B0-5A47-7495259FEE80}"/>
              </a:ext>
            </a:extLst>
          </p:cNvPr>
          <p:cNvSpPr txBox="1">
            <a:spLocks/>
          </p:cNvSpPr>
          <p:nvPr/>
        </p:nvSpPr>
        <p:spPr>
          <a:xfrm>
            <a:off x="5752170" y="3985279"/>
            <a:ext cx="2895600" cy="746454"/>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400" kern="0" dirty="0"/>
              <a:t>Do anything a human can do</a:t>
            </a:r>
          </a:p>
        </p:txBody>
      </p:sp>
      <p:cxnSp>
        <p:nvCxnSpPr>
          <p:cNvPr id="20" name="Straight Connector 19">
            <a:extLst>
              <a:ext uri="{FF2B5EF4-FFF2-40B4-BE49-F238E27FC236}">
                <a16:creationId xmlns:a16="http://schemas.microsoft.com/office/drawing/2014/main" id="{878E4238-F0BA-F88E-9084-00EDED566AED}"/>
              </a:ext>
            </a:extLst>
          </p:cNvPr>
          <p:cNvCxnSpPr/>
          <p:nvPr/>
        </p:nvCxnSpPr>
        <p:spPr>
          <a:xfrm>
            <a:off x="4390449" y="1344777"/>
            <a:ext cx="0" cy="609600"/>
          </a:xfrm>
          <a:prstGeom prst="line">
            <a:avLst/>
          </a:prstGeom>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9D75C2D3-FB29-B943-EC21-59B93FB0C5B6}"/>
              </a:ext>
            </a:extLst>
          </p:cNvPr>
          <p:cNvCxnSpPr>
            <a:cxnSpLocks/>
          </p:cNvCxnSpPr>
          <p:nvPr/>
        </p:nvCxnSpPr>
        <p:spPr>
          <a:xfrm>
            <a:off x="1981200" y="1954377"/>
            <a:ext cx="2409249"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27" name="Straight Connector 26">
            <a:extLst>
              <a:ext uri="{FF2B5EF4-FFF2-40B4-BE49-F238E27FC236}">
                <a16:creationId xmlns:a16="http://schemas.microsoft.com/office/drawing/2014/main" id="{B12661D4-4861-4B5C-46BB-A8A4B1BEFD53}"/>
              </a:ext>
            </a:extLst>
          </p:cNvPr>
          <p:cNvCxnSpPr>
            <a:cxnSpLocks/>
          </p:cNvCxnSpPr>
          <p:nvPr/>
        </p:nvCxnSpPr>
        <p:spPr>
          <a:xfrm>
            <a:off x="4337824" y="1954377"/>
            <a:ext cx="2409249" cy="0"/>
          </a:xfrm>
          <a:prstGeom prst="line">
            <a:avLst/>
          </a:prstGeom>
        </p:spPr>
        <p:style>
          <a:lnRef idx="1">
            <a:schemeClr val="accent4"/>
          </a:lnRef>
          <a:fillRef idx="0">
            <a:schemeClr val="accent4"/>
          </a:fillRef>
          <a:effectRef idx="0">
            <a:schemeClr val="accent4"/>
          </a:effectRef>
          <a:fontRef idx="minor">
            <a:schemeClr val="tx1"/>
          </a:fontRef>
        </p:style>
      </p:cxnSp>
      <p:sp>
        <p:nvSpPr>
          <p:cNvPr id="28" name="Text Placeholder 5">
            <a:extLst>
              <a:ext uri="{FF2B5EF4-FFF2-40B4-BE49-F238E27FC236}">
                <a16:creationId xmlns:a16="http://schemas.microsoft.com/office/drawing/2014/main" id="{F066E439-950E-A4E1-62CC-E8A2B81D04B9}"/>
              </a:ext>
            </a:extLst>
          </p:cNvPr>
          <p:cNvSpPr txBox="1">
            <a:spLocks/>
          </p:cNvSpPr>
          <p:nvPr/>
        </p:nvSpPr>
        <p:spPr>
          <a:xfrm>
            <a:off x="1219200" y="2579863"/>
            <a:ext cx="1235926" cy="746454"/>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4000" kern="0" dirty="0"/>
              <a:t>ANI</a:t>
            </a:r>
          </a:p>
        </p:txBody>
      </p:sp>
      <p:sp>
        <p:nvSpPr>
          <p:cNvPr id="29" name="Text Placeholder 5">
            <a:extLst>
              <a:ext uri="{FF2B5EF4-FFF2-40B4-BE49-F238E27FC236}">
                <a16:creationId xmlns:a16="http://schemas.microsoft.com/office/drawing/2014/main" id="{BBB055BA-A3B3-C127-B4FA-293191BFF29A}"/>
              </a:ext>
            </a:extLst>
          </p:cNvPr>
          <p:cNvSpPr txBox="1">
            <a:spLocks/>
          </p:cNvSpPr>
          <p:nvPr/>
        </p:nvSpPr>
        <p:spPr>
          <a:xfrm>
            <a:off x="6244683" y="2579863"/>
            <a:ext cx="1235926" cy="746454"/>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4000" kern="0" dirty="0"/>
              <a:t>AGI</a:t>
            </a:r>
          </a:p>
        </p:txBody>
      </p:sp>
      <p:cxnSp>
        <p:nvCxnSpPr>
          <p:cNvPr id="30" name="Straight Connector 29">
            <a:extLst>
              <a:ext uri="{FF2B5EF4-FFF2-40B4-BE49-F238E27FC236}">
                <a16:creationId xmlns:a16="http://schemas.microsoft.com/office/drawing/2014/main" id="{3090AC3F-9249-D934-1183-5DD3B3477EAB}"/>
              </a:ext>
            </a:extLst>
          </p:cNvPr>
          <p:cNvCxnSpPr/>
          <p:nvPr/>
        </p:nvCxnSpPr>
        <p:spPr>
          <a:xfrm>
            <a:off x="1989220" y="1961811"/>
            <a:ext cx="0" cy="609600"/>
          </a:xfrm>
          <a:prstGeom prst="line">
            <a:avLst/>
          </a:prstGeom>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FA4E350D-19C6-E6E2-BE7D-AF0F59BB52B5}"/>
              </a:ext>
            </a:extLst>
          </p:cNvPr>
          <p:cNvCxnSpPr/>
          <p:nvPr/>
        </p:nvCxnSpPr>
        <p:spPr>
          <a:xfrm>
            <a:off x="6739639" y="1961811"/>
            <a:ext cx="0" cy="609600"/>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6452442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Midjourney quick START guide</a:t>
            </a:r>
          </a:p>
        </p:txBody>
      </p:sp>
      <p:pic>
        <p:nvPicPr>
          <p:cNvPr id="9" name="Picture 8">
            <a:extLst>
              <a:ext uri="{FF2B5EF4-FFF2-40B4-BE49-F238E27FC236}">
                <a16:creationId xmlns:a16="http://schemas.microsoft.com/office/drawing/2014/main" id="{AC66A75D-9428-BCB2-6763-B71F86D91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845" y="775825"/>
            <a:ext cx="3556000" cy="1819765"/>
          </a:xfrm>
          <a:prstGeom prst="rect">
            <a:avLst/>
          </a:prstGeom>
        </p:spPr>
      </p:pic>
      <p:pic>
        <p:nvPicPr>
          <p:cNvPr id="11" name="Picture 10">
            <a:extLst>
              <a:ext uri="{FF2B5EF4-FFF2-40B4-BE49-F238E27FC236}">
                <a16:creationId xmlns:a16="http://schemas.microsoft.com/office/drawing/2014/main" id="{FEB1D997-4E7A-EAE1-F5F4-D70CF858C6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734619"/>
            <a:ext cx="2362200" cy="2362200"/>
          </a:xfrm>
          <a:prstGeom prst="rect">
            <a:avLst/>
          </a:prstGeom>
        </p:spPr>
      </p:pic>
      <p:pic>
        <p:nvPicPr>
          <p:cNvPr id="13" name="Picture 12">
            <a:extLst>
              <a:ext uri="{FF2B5EF4-FFF2-40B4-BE49-F238E27FC236}">
                <a16:creationId xmlns:a16="http://schemas.microsoft.com/office/drawing/2014/main" id="{A9D4DFE1-E3C0-5ED3-82EB-974BF1BBA3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1845" y="3175819"/>
            <a:ext cx="4934155" cy="1651000"/>
          </a:xfrm>
          <a:prstGeom prst="rect">
            <a:avLst/>
          </a:prstGeom>
        </p:spPr>
      </p:pic>
      <p:grpSp>
        <p:nvGrpSpPr>
          <p:cNvPr id="16" name="Group 15">
            <a:extLst>
              <a:ext uri="{FF2B5EF4-FFF2-40B4-BE49-F238E27FC236}">
                <a16:creationId xmlns:a16="http://schemas.microsoft.com/office/drawing/2014/main" id="{D3CC9EB7-5789-9193-5D9B-F189E59E80B3}"/>
              </a:ext>
            </a:extLst>
          </p:cNvPr>
          <p:cNvGrpSpPr/>
          <p:nvPr/>
        </p:nvGrpSpPr>
        <p:grpSpPr>
          <a:xfrm>
            <a:off x="247445" y="762672"/>
            <a:ext cx="825910" cy="825910"/>
            <a:chOff x="247445" y="762672"/>
            <a:chExt cx="825910" cy="825910"/>
          </a:xfrm>
        </p:grpSpPr>
        <p:sp>
          <p:nvSpPr>
            <p:cNvPr id="14" name="Oval 13">
              <a:extLst>
                <a:ext uri="{FF2B5EF4-FFF2-40B4-BE49-F238E27FC236}">
                  <a16:creationId xmlns:a16="http://schemas.microsoft.com/office/drawing/2014/main" id="{F1F84C73-AD4B-7096-FF3D-F93B2BB58696}"/>
                </a:ext>
              </a:extLst>
            </p:cNvPr>
            <p:cNvSpPr/>
            <p:nvPr/>
          </p:nvSpPr>
          <p:spPr>
            <a:xfrm>
              <a:off x="247445" y="762672"/>
              <a:ext cx="825910" cy="825910"/>
            </a:xfrm>
            <a:prstGeom prst="ellipse">
              <a:avLst/>
            </a:prstGeom>
            <a:solidFill>
              <a:schemeClr val="bg2"/>
            </a:solidFill>
          </p:spPr>
          <p:txBody>
            <a:bodyPr tIns="0" anchor="ctr" anchorCtr="0"/>
            <a:lstStyle/>
            <a:p>
              <a:pPr algn="ctr">
                <a:spcBef>
                  <a:spcPts val="1000"/>
                </a:spcBef>
                <a:buClr>
                  <a:schemeClr val="tx1"/>
                </a:buClr>
                <a:buFont typeface="Arial" panose="020B0604020202020204" pitchFamily="34" charset="0"/>
              </a:pPr>
              <a:endParaRPr lang="en-US" sz="3000" b="1">
                <a:solidFill>
                  <a:schemeClr val="bg1"/>
                </a:solidFill>
                <a:latin typeface="Source Sans Pro" panose="020B0503030403020204" pitchFamily="34" charset="0"/>
                <a:ea typeface="Source Sans Pro" panose="020B0503030403020204" pitchFamily="34" charset="0"/>
                <a:cs typeface="Arial"/>
              </a:endParaRPr>
            </a:p>
          </p:txBody>
        </p:sp>
        <p:sp>
          <p:nvSpPr>
            <p:cNvPr id="15" name="Text Placeholder 2">
              <a:extLst>
                <a:ext uri="{FF2B5EF4-FFF2-40B4-BE49-F238E27FC236}">
                  <a16:creationId xmlns:a16="http://schemas.microsoft.com/office/drawing/2014/main" id="{E37D4B68-3EBF-898B-1C0F-B7C36A402844}"/>
                </a:ext>
              </a:extLst>
            </p:cNvPr>
            <p:cNvSpPr txBox="1">
              <a:spLocks/>
            </p:cNvSpPr>
            <p:nvPr/>
          </p:nvSpPr>
          <p:spPr>
            <a:xfrm>
              <a:off x="247445" y="829717"/>
              <a:ext cx="825910" cy="511276"/>
            </a:xfrm>
            <a:prstGeom prst="rect">
              <a:avLst/>
            </a:prstGeom>
          </p:spPr>
          <p:txBody>
            <a:bodyPr/>
            <a:lst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1600" b="0" i="0" u="none" strike="noStrike" cap="none" baseline="0">
                  <a:solidFill>
                    <a:schemeClr val="tx1"/>
                  </a:solidFill>
                  <a:latin typeface="Source Sans Pro" panose="020B0503030403020204" pitchFamily="34" charset="0"/>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indent="0" algn="ctr">
                <a:lnSpc>
                  <a:spcPct val="100000"/>
                </a:lnSpc>
                <a:spcAft>
                  <a:spcPts val="600"/>
                </a:spcAft>
                <a:buNone/>
              </a:pPr>
              <a:r>
                <a:rPr lang="en-US" sz="3600" b="1" dirty="0">
                  <a:solidFill>
                    <a:schemeClr val="bg1"/>
                  </a:solidFill>
                </a:rPr>
                <a:t>1</a:t>
              </a:r>
            </a:p>
          </p:txBody>
        </p:sp>
      </p:grpSp>
      <p:grpSp>
        <p:nvGrpSpPr>
          <p:cNvPr id="17" name="Group 16">
            <a:extLst>
              <a:ext uri="{FF2B5EF4-FFF2-40B4-BE49-F238E27FC236}">
                <a16:creationId xmlns:a16="http://schemas.microsoft.com/office/drawing/2014/main" id="{EDD01727-5DB5-2FE1-4659-1087572B679F}"/>
              </a:ext>
            </a:extLst>
          </p:cNvPr>
          <p:cNvGrpSpPr/>
          <p:nvPr/>
        </p:nvGrpSpPr>
        <p:grpSpPr>
          <a:xfrm>
            <a:off x="5181600" y="762672"/>
            <a:ext cx="825910" cy="825910"/>
            <a:chOff x="247445" y="762672"/>
            <a:chExt cx="825910" cy="825910"/>
          </a:xfrm>
        </p:grpSpPr>
        <p:sp>
          <p:nvSpPr>
            <p:cNvPr id="18" name="Oval 17">
              <a:extLst>
                <a:ext uri="{FF2B5EF4-FFF2-40B4-BE49-F238E27FC236}">
                  <a16:creationId xmlns:a16="http://schemas.microsoft.com/office/drawing/2014/main" id="{AD47EEB3-C842-8A0D-9452-29440AE7A829}"/>
                </a:ext>
              </a:extLst>
            </p:cNvPr>
            <p:cNvSpPr/>
            <p:nvPr/>
          </p:nvSpPr>
          <p:spPr>
            <a:xfrm>
              <a:off x="247445" y="762672"/>
              <a:ext cx="825910" cy="825910"/>
            </a:xfrm>
            <a:prstGeom prst="ellipse">
              <a:avLst/>
            </a:prstGeom>
            <a:solidFill>
              <a:schemeClr val="bg2"/>
            </a:solidFill>
          </p:spPr>
          <p:txBody>
            <a:bodyPr tIns="0" anchor="ctr" anchorCtr="0"/>
            <a:lstStyle/>
            <a:p>
              <a:pPr algn="ctr">
                <a:spcBef>
                  <a:spcPts val="1000"/>
                </a:spcBef>
                <a:buClr>
                  <a:schemeClr val="tx1"/>
                </a:buClr>
                <a:buFont typeface="Arial" panose="020B0604020202020204" pitchFamily="34" charset="0"/>
              </a:pPr>
              <a:endParaRPr lang="en-US" sz="3000" b="1">
                <a:solidFill>
                  <a:schemeClr val="bg1"/>
                </a:solidFill>
                <a:latin typeface="Source Sans Pro" panose="020B0503030403020204" pitchFamily="34" charset="0"/>
                <a:ea typeface="Source Sans Pro" panose="020B0503030403020204" pitchFamily="34" charset="0"/>
                <a:cs typeface="Arial"/>
              </a:endParaRPr>
            </a:p>
          </p:txBody>
        </p:sp>
        <p:sp>
          <p:nvSpPr>
            <p:cNvPr id="19" name="Text Placeholder 2">
              <a:extLst>
                <a:ext uri="{FF2B5EF4-FFF2-40B4-BE49-F238E27FC236}">
                  <a16:creationId xmlns:a16="http://schemas.microsoft.com/office/drawing/2014/main" id="{D60FE602-3192-189C-FE16-84153D8965CB}"/>
                </a:ext>
              </a:extLst>
            </p:cNvPr>
            <p:cNvSpPr txBox="1">
              <a:spLocks/>
            </p:cNvSpPr>
            <p:nvPr/>
          </p:nvSpPr>
          <p:spPr>
            <a:xfrm>
              <a:off x="247445" y="829717"/>
              <a:ext cx="825910" cy="511276"/>
            </a:xfrm>
            <a:prstGeom prst="rect">
              <a:avLst/>
            </a:prstGeom>
          </p:spPr>
          <p:txBody>
            <a:bodyPr/>
            <a:lst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1600" b="0" i="0" u="none" strike="noStrike" cap="none" baseline="0">
                  <a:solidFill>
                    <a:schemeClr val="tx1"/>
                  </a:solidFill>
                  <a:latin typeface="Source Sans Pro" panose="020B0503030403020204" pitchFamily="34" charset="0"/>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indent="0" algn="ctr">
                <a:lnSpc>
                  <a:spcPct val="100000"/>
                </a:lnSpc>
                <a:spcAft>
                  <a:spcPts val="600"/>
                </a:spcAft>
                <a:buNone/>
              </a:pPr>
              <a:r>
                <a:rPr lang="en-US" sz="3600" b="1" dirty="0">
                  <a:solidFill>
                    <a:schemeClr val="bg1"/>
                  </a:solidFill>
                </a:rPr>
                <a:t>2</a:t>
              </a:r>
            </a:p>
          </p:txBody>
        </p:sp>
      </p:grpSp>
      <p:grpSp>
        <p:nvGrpSpPr>
          <p:cNvPr id="20" name="Group 19">
            <a:extLst>
              <a:ext uri="{FF2B5EF4-FFF2-40B4-BE49-F238E27FC236}">
                <a16:creationId xmlns:a16="http://schemas.microsoft.com/office/drawing/2014/main" id="{078640A5-9DD5-F39F-CEDF-85EEC00DE9A6}"/>
              </a:ext>
            </a:extLst>
          </p:cNvPr>
          <p:cNvGrpSpPr/>
          <p:nvPr/>
        </p:nvGrpSpPr>
        <p:grpSpPr>
          <a:xfrm>
            <a:off x="247445" y="3126730"/>
            <a:ext cx="825910" cy="825910"/>
            <a:chOff x="247445" y="762672"/>
            <a:chExt cx="825910" cy="825910"/>
          </a:xfrm>
        </p:grpSpPr>
        <p:sp>
          <p:nvSpPr>
            <p:cNvPr id="21" name="Oval 20">
              <a:extLst>
                <a:ext uri="{FF2B5EF4-FFF2-40B4-BE49-F238E27FC236}">
                  <a16:creationId xmlns:a16="http://schemas.microsoft.com/office/drawing/2014/main" id="{D23C0DEF-057B-F628-382E-983D1A63FBE7}"/>
                </a:ext>
              </a:extLst>
            </p:cNvPr>
            <p:cNvSpPr/>
            <p:nvPr/>
          </p:nvSpPr>
          <p:spPr>
            <a:xfrm>
              <a:off x="247445" y="762672"/>
              <a:ext cx="825910" cy="825910"/>
            </a:xfrm>
            <a:prstGeom prst="ellipse">
              <a:avLst/>
            </a:prstGeom>
            <a:solidFill>
              <a:schemeClr val="bg2"/>
            </a:solidFill>
          </p:spPr>
          <p:txBody>
            <a:bodyPr tIns="0" anchor="ctr" anchorCtr="0"/>
            <a:lstStyle/>
            <a:p>
              <a:pPr algn="ctr">
                <a:spcBef>
                  <a:spcPts val="1000"/>
                </a:spcBef>
                <a:buClr>
                  <a:schemeClr val="tx1"/>
                </a:buClr>
                <a:buFont typeface="Arial" panose="020B0604020202020204" pitchFamily="34" charset="0"/>
              </a:pPr>
              <a:endParaRPr lang="en-US" sz="3000" b="1">
                <a:solidFill>
                  <a:schemeClr val="bg1"/>
                </a:solidFill>
                <a:latin typeface="Source Sans Pro" panose="020B0503030403020204" pitchFamily="34" charset="0"/>
                <a:ea typeface="Source Sans Pro" panose="020B0503030403020204" pitchFamily="34" charset="0"/>
                <a:cs typeface="Arial"/>
              </a:endParaRPr>
            </a:p>
          </p:txBody>
        </p:sp>
        <p:sp>
          <p:nvSpPr>
            <p:cNvPr id="22" name="Text Placeholder 2">
              <a:extLst>
                <a:ext uri="{FF2B5EF4-FFF2-40B4-BE49-F238E27FC236}">
                  <a16:creationId xmlns:a16="http://schemas.microsoft.com/office/drawing/2014/main" id="{9D57F4B2-A2F4-FC73-8139-F805440B91EC}"/>
                </a:ext>
              </a:extLst>
            </p:cNvPr>
            <p:cNvSpPr txBox="1">
              <a:spLocks/>
            </p:cNvSpPr>
            <p:nvPr/>
          </p:nvSpPr>
          <p:spPr>
            <a:xfrm>
              <a:off x="247445" y="829717"/>
              <a:ext cx="825910" cy="511276"/>
            </a:xfrm>
            <a:prstGeom prst="rect">
              <a:avLst/>
            </a:prstGeom>
          </p:spPr>
          <p:txBody>
            <a:bodyPr/>
            <a:lst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1600" b="0" i="0" u="none" strike="noStrike" cap="none" baseline="0">
                  <a:solidFill>
                    <a:schemeClr val="tx1"/>
                  </a:solidFill>
                  <a:latin typeface="Source Sans Pro" panose="020B0503030403020204" pitchFamily="34" charset="0"/>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indent="0" algn="ctr">
                <a:lnSpc>
                  <a:spcPct val="100000"/>
                </a:lnSpc>
                <a:spcAft>
                  <a:spcPts val="600"/>
                </a:spcAft>
                <a:buNone/>
              </a:pPr>
              <a:r>
                <a:rPr lang="en-US" sz="3600" b="1" dirty="0">
                  <a:solidFill>
                    <a:schemeClr val="bg1"/>
                  </a:solidFill>
                </a:rPr>
                <a:t>3</a:t>
              </a:r>
            </a:p>
          </p:txBody>
        </p:sp>
      </p:grpSp>
    </p:spTree>
    <p:extLst>
      <p:ext uri="{BB962C8B-B14F-4D97-AF65-F5344CB8AC3E}">
        <p14:creationId xmlns:p14="http://schemas.microsoft.com/office/powerpoint/2010/main" val="40694758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Midjourney prompt</a:t>
            </a:r>
          </a:p>
        </p:txBody>
      </p:sp>
      <p:sp>
        <p:nvSpPr>
          <p:cNvPr id="19" name="Text Placeholder 2">
            <a:extLst>
              <a:ext uri="{FF2B5EF4-FFF2-40B4-BE49-F238E27FC236}">
                <a16:creationId xmlns:a16="http://schemas.microsoft.com/office/drawing/2014/main" id="{D60FE602-3192-189C-FE16-84153D8965CB}"/>
              </a:ext>
            </a:extLst>
          </p:cNvPr>
          <p:cNvSpPr txBox="1">
            <a:spLocks/>
          </p:cNvSpPr>
          <p:nvPr/>
        </p:nvSpPr>
        <p:spPr>
          <a:xfrm>
            <a:off x="5181600" y="829717"/>
            <a:ext cx="825910" cy="511276"/>
          </a:xfrm>
          <a:prstGeom prst="rect">
            <a:avLst/>
          </a:prstGeom>
        </p:spPr>
        <p:txBody>
          <a:bodyPr/>
          <a:lst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1600" b="0" i="0" u="none" strike="noStrike" cap="none" baseline="0">
                <a:solidFill>
                  <a:schemeClr val="tx1"/>
                </a:solidFill>
                <a:latin typeface="Source Sans Pro" panose="020B0503030403020204" pitchFamily="34" charset="0"/>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indent="0" algn="ctr">
              <a:lnSpc>
                <a:spcPct val="100000"/>
              </a:lnSpc>
              <a:spcAft>
                <a:spcPts val="600"/>
              </a:spcAft>
              <a:buNone/>
            </a:pPr>
            <a:r>
              <a:rPr lang="en-US" sz="3600" b="1" dirty="0">
                <a:solidFill>
                  <a:schemeClr val="bg1"/>
                </a:solidFill>
              </a:rPr>
              <a:t>2</a:t>
            </a:r>
          </a:p>
        </p:txBody>
      </p:sp>
      <p:pic>
        <p:nvPicPr>
          <p:cNvPr id="4" name="Picture 3">
            <a:extLst>
              <a:ext uri="{FF2B5EF4-FFF2-40B4-BE49-F238E27FC236}">
                <a16:creationId xmlns:a16="http://schemas.microsoft.com/office/drawing/2014/main" id="{6637869F-852F-0B08-2E22-8B621FB5C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7998" y="1263880"/>
            <a:ext cx="3124200" cy="896900"/>
          </a:xfrm>
          <a:prstGeom prst="rect">
            <a:avLst/>
          </a:prstGeom>
        </p:spPr>
      </p:pic>
      <p:pic>
        <p:nvPicPr>
          <p:cNvPr id="6" name="Picture 5">
            <a:extLst>
              <a:ext uri="{FF2B5EF4-FFF2-40B4-BE49-F238E27FC236}">
                <a16:creationId xmlns:a16="http://schemas.microsoft.com/office/drawing/2014/main" id="{70B6D51C-972F-67C6-8386-2F55978AAF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2683680"/>
            <a:ext cx="7772400" cy="1101090"/>
          </a:xfrm>
          <a:prstGeom prst="rect">
            <a:avLst/>
          </a:prstGeom>
        </p:spPr>
      </p:pic>
    </p:spTree>
    <p:extLst>
      <p:ext uri="{BB962C8B-B14F-4D97-AF65-F5344CB8AC3E}">
        <p14:creationId xmlns:p14="http://schemas.microsoft.com/office/powerpoint/2010/main" val="1086923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Midjourney examples</a:t>
            </a:r>
          </a:p>
        </p:txBody>
      </p:sp>
      <p:pic>
        <p:nvPicPr>
          <p:cNvPr id="6" name="Picture 5">
            <a:extLst>
              <a:ext uri="{FF2B5EF4-FFF2-40B4-BE49-F238E27FC236}">
                <a16:creationId xmlns:a16="http://schemas.microsoft.com/office/drawing/2014/main" id="{C2CB947A-B05C-7B4B-B249-3B793FD17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174" y="971550"/>
            <a:ext cx="4803651" cy="3599536"/>
          </a:xfrm>
          <a:prstGeom prst="rect">
            <a:avLst/>
          </a:prstGeom>
        </p:spPr>
      </p:pic>
    </p:spTree>
    <p:extLst>
      <p:ext uri="{BB962C8B-B14F-4D97-AF65-F5344CB8AC3E}">
        <p14:creationId xmlns:p14="http://schemas.microsoft.com/office/powerpoint/2010/main" val="3829847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634772F1-05D6-9095-F1EE-4A1E8D9BCBEE}"/>
              </a:ext>
            </a:extLst>
          </p:cNvPr>
          <p:cNvSpPr/>
          <p:nvPr/>
        </p:nvSpPr>
        <p:spPr>
          <a:xfrm>
            <a:off x="1031489" y="829718"/>
            <a:ext cx="3464311" cy="255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Midjourney examples</a:t>
            </a:r>
          </a:p>
        </p:txBody>
      </p:sp>
      <p:sp>
        <p:nvSpPr>
          <p:cNvPr id="3" name="TextBox 2">
            <a:extLst>
              <a:ext uri="{FF2B5EF4-FFF2-40B4-BE49-F238E27FC236}">
                <a16:creationId xmlns:a16="http://schemas.microsoft.com/office/drawing/2014/main" id="{49425E92-D8BA-856C-0BB2-67171A80E884}"/>
              </a:ext>
            </a:extLst>
          </p:cNvPr>
          <p:cNvSpPr txBox="1"/>
          <p:nvPr/>
        </p:nvSpPr>
        <p:spPr>
          <a:xfrm>
            <a:off x="1040782" y="786748"/>
            <a:ext cx="3455018" cy="298608"/>
          </a:xfrm>
          <a:prstGeom prst="rect">
            <a:avLst/>
          </a:prstGeom>
        </p:spPr>
        <p:txBody>
          <a:bodyPr wrap="square" rtlCol="0">
            <a:spAutoFit/>
          </a:bodyPr>
          <a:lstStyle/>
          <a:p>
            <a:pPr marR="0" algn="l" defTabSz="914400" rtl="0" eaLnBrk="1" fontAlgn="auto" latinLnBrk="0" hangingPunct="1">
              <a:lnSpc>
                <a:spcPct val="120000"/>
              </a:lnSpc>
              <a:spcBef>
                <a:spcPts val="1000"/>
              </a:spcBef>
              <a:spcAft>
                <a:spcPts val="0"/>
              </a:spcAft>
              <a:buClrTx/>
              <a:buSzTx/>
              <a:tabLst/>
            </a:pPr>
            <a:r>
              <a:rPr lang="en-US" sz="1200" b="0" i="0" dirty="0">
                <a:solidFill>
                  <a:srgbClr val="323B4A"/>
                </a:solidFill>
                <a:effectLst/>
                <a:latin typeface="Source Sans Pro" panose="020B0503030403020204" pitchFamily="34" charset="0"/>
                <a:ea typeface="Source Sans Pro" panose="020B0503030403020204" pitchFamily="34" charset="0"/>
              </a:rPr>
              <a:t>President Kennedy realistic Pixar character  -- ar 1:1</a:t>
            </a:r>
            <a:endParaRPr kumimoji="0" lang="en-US" sz="1200" b="0" i="0" u="none" strike="noStrike" kern="0" cap="none" spc="0" normalizeH="0" baseline="0" noProof="0" dirty="0">
              <a:ln>
                <a:noFill/>
              </a:ln>
              <a:solidFill>
                <a:srgbClr val="0F3D67"/>
              </a:solidFill>
              <a:effectLst/>
              <a:uLnTx/>
              <a:uFillTx/>
              <a:latin typeface="Source Sans Pro" panose="020B0503030403020204" pitchFamily="34" charset="0"/>
              <a:ea typeface="Source Sans Pro" panose="020B0503030403020204" pitchFamily="34" charset="0"/>
              <a:cs typeface="Arial"/>
              <a:sym typeface="Arial"/>
            </a:endParaRPr>
          </a:p>
        </p:txBody>
      </p:sp>
      <p:sp>
        <p:nvSpPr>
          <p:cNvPr id="5" name="TextBox 4">
            <a:extLst>
              <a:ext uri="{FF2B5EF4-FFF2-40B4-BE49-F238E27FC236}">
                <a16:creationId xmlns:a16="http://schemas.microsoft.com/office/drawing/2014/main" id="{7C1BA155-4E43-3AF0-EB02-D263E0D59637}"/>
              </a:ext>
            </a:extLst>
          </p:cNvPr>
          <p:cNvSpPr txBox="1"/>
          <p:nvPr/>
        </p:nvSpPr>
        <p:spPr>
          <a:xfrm>
            <a:off x="313275" y="786747"/>
            <a:ext cx="825911" cy="298608"/>
          </a:xfrm>
          <a:prstGeom prst="rect">
            <a:avLst/>
          </a:prstGeom>
        </p:spPr>
        <p:txBody>
          <a:bodyPr wrap="square" rtlCol="0">
            <a:spAutoFit/>
          </a:bodyPr>
          <a:lstStyle/>
          <a:p>
            <a:pPr marR="0" algn="l" defTabSz="914400" rtl="0" eaLnBrk="1" fontAlgn="auto" latinLnBrk="0" hangingPunct="1">
              <a:lnSpc>
                <a:spcPct val="120000"/>
              </a:lnSpc>
              <a:spcBef>
                <a:spcPts val="1000"/>
              </a:spcBef>
              <a:spcAft>
                <a:spcPts val="0"/>
              </a:spcAft>
              <a:buClrTx/>
              <a:buSzTx/>
              <a:tabLst/>
            </a:pPr>
            <a:r>
              <a:rPr lang="en-US" sz="1200" b="0" i="0" dirty="0">
                <a:solidFill>
                  <a:srgbClr val="323B4A"/>
                </a:solidFill>
                <a:effectLst/>
                <a:latin typeface="Source Sans Pro" panose="020B0503030403020204" pitchFamily="34" charset="0"/>
                <a:ea typeface="Source Sans Pro" panose="020B0503030403020204" pitchFamily="34" charset="0"/>
              </a:rPr>
              <a:t>/imagine</a:t>
            </a:r>
            <a:endParaRPr kumimoji="0" lang="en-US" sz="1200" b="0" i="0" u="none" strike="noStrike" kern="0" cap="none" spc="0" normalizeH="0" baseline="0" noProof="0" dirty="0">
              <a:ln>
                <a:noFill/>
              </a:ln>
              <a:solidFill>
                <a:srgbClr val="0F3D67"/>
              </a:solidFill>
              <a:effectLst/>
              <a:uLnTx/>
              <a:uFillTx/>
              <a:latin typeface="Source Sans Pro" panose="020B0503030403020204" pitchFamily="34" charset="0"/>
              <a:ea typeface="Source Sans Pro" panose="020B0503030403020204" pitchFamily="34" charset="0"/>
              <a:cs typeface="Arial"/>
              <a:sym typeface="Arial"/>
            </a:endParaRPr>
          </a:p>
        </p:txBody>
      </p:sp>
      <p:pic>
        <p:nvPicPr>
          <p:cNvPr id="13" name="Picture 12">
            <a:extLst>
              <a:ext uri="{FF2B5EF4-FFF2-40B4-BE49-F238E27FC236}">
                <a16:creationId xmlns:a16="http://schemas.microsoft.com/office/drawing/2014/main" id="{A243F235-F7D4-2845-9C60-38FC146F5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715" y="1276350"/>
            <a:ext cx="3714750" cy="3714750"/>
          </a:xfrm>
          <a:prstGeom prst="rect">
            <a:avLst/>
          </a:prstGeom>
        </p:spPr>
      </p:pic>
    </p:spTree>
    <p:extLst>
      <p:ext uri="{BB962C8B-B14F-4D97-AF65-F5344CB8AC3E}">
        <p14:creationId xmlns:p14="http://schemas.microsoft.com/office/powerpoint/2010/main" val="2973397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634772F1-05D6-9095-F1EE-4A1E8D9BCBEE}"/>
              </a:ext>
            </a:extLst>
          </p:cNvPr>
          <p:cNvSpPr/>
          <p:nvPr/>
        </p:nvSpPr>
        <p:spPr>
          <a:xfrm>
            <a:off x="1031490" y="829718"/>
            <a:ext cx="3683618" cy="255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Midjourney examples</a:t>
            </a:r>
          </a:p>
        </p:txBody>
      </p:sp>
      <p:sp>
        <p:nvSpPr>
          <p:cNvPr id="3" name="TextBox 2">
            <a:extLst>
              <a:ext uri="{FF2B5EF4-FFF2-40B4-BE49-F238E27FC236}">
                <a16:creationId xmlns:a16="http://schemas.microsoft.com/office/drawing/2014/main" id="{49425E92-D8BA-856C-0BB2-67171A80E884}"/>
              </a:ext>
            </a:extLst>
          </p:cNvPr>
          <p:cNvSpPr txBox="1"/>
          <p:nvPr/>
        </p:nvSpPr>
        <p:spPr>
          <a:xfrm>
            <a:off x="1040782" y="786748"/>
            <a:ext cx="3683618" cy="299056"/>
          </a:xfrm>
          <a:prstGeom prst="rect">
            <a:avLst/>
          </a:prstGeom>
        </p:spPr>
        <p:txBody>
          <a:bodyPr wrap="square" rtlCol="0">
            <a:spAutoFit/>
          </a:bodyPr>
          <a:lstStyle/>
          <a:p>
            <a:pPr marR="0" algn="l" defTabSz="914400" rtl="0" eaLnBrk="1" fontAlgn="auto" latinLnBrk="0" hangingPunct="1">
              <a:lnSpc>
                <a:spcPct val="120000"/>
              </a:lnSpc>
              <a:spcBef>
                <a:spcPts val="1000"/>
              </a:spcBef>
              <a:spcAft>
                <a:spcPts val="0"/>
              </a:spcAft>
              <a:buClrTx/>
              <a:buSzTx/>
              <a:tabLst/>
            </a:pPr>
            <a:r>
              <a:rPr lang="en-US" sz="1200" b="0" i="0" dirty="0">
                <a:solidFill>
                  <a:srgbClr val="323B4A"/>
                </a:solidFill>
                <a:effectLst/>
                <a:latin typeface="Inter"/>
              </a:rPr>
              <a:t>President Kennedy realistic Simpsons character </a:t>
            </a:r>
            <a:r>
              <a:rPr lang="en-US" sz="1200" b="0" i="0" dirty="0">
                <a:solidFill>
                  <a:srgbClr val="323B4A"/>
                </a:solidFill>
                <a:effectLst/>
                <a:latin typeface="Source Sans Pro" panose="020B0503030403020204" pitchFamily="34" charset="0"/>
                <a:ea typeface="Source Sans Pro" panose="020B0503030403020204" pitchFamily="34" charset="0"/>
              </a:rPr>
              <a:t>-- ar 1:1</a:t>
            </a:r>
            <a:endParaRPr kumimoji="0" lang="en-US" sz="1200" b="0" i="0" u="none" strike="noStrike" kern="0" cap="none" spc="0" normalizeH="0" baseline="0" noProof="0" dirty="0">
              <a:ln>
                <a:noFill/>
              </a:ln>
              <a:solidFill>
                <a:srgbClr val="0F3D67"/>
              </a:solidFill>
              <a:effectLst/>
              <a:uLnTx/>
              <a:uFillTx/>
              <a:latin typeface="Source Sans Pro" panose="020B0503030403020204" pitchFamily="34" charset="0"/>
              <a:ea typeface="Source Sans Pro" panose="020B0503030403020204" pitchFamily="34" charset="0"/>
              <a:cs typeface="Arial"/>
              <a:sym typeface="Arial"/>
            </a:endParaRPr>
          </a:p>
        </p:txBody>
      </p:sp>
      <p:sp>
        <p:nvSpPr>
          <p:cNvPr id="5" name="TextBox 4">
            <a:extLst>
              <a:ext uri="{FF2B5EF4-FFF2-40B4-BE49-F238E27FC236}">
                <a16:creationId xmlns:a16="http://schemas.microsoft.com/office/drawing/2014/main" id="{7C1BA155-4E43-3AF0-EB02-D263E0D59637}"/>
              </a:ext>
            </a:extLst>
          </p:cNvPr>
          <p:cNvSpPr txBox="1"/>
          <p:nvPr/>
        </p:nvSpPr>
        <p:spPr>
          <a:xfrm>
            <a:off x="313275" y="786747"/>
            <a:ext cx="825911" cy="298608"/>
          </a:xfrm>
          <a:prstGeom prst="rect">
            <a:avLst/>
          </a:prstGeom>
        </p:spPr>
        <p:txBody>
          <a:bodyPr wrap="square" rtlCol="0">
            <a:spAutoFit/>
          </a:bodyPr>
          <a:lstStyle/>
          <a:p>
            <a:pPr marR="0" algn="l" defTabSz="914400" rtl="0" eaLnBrk="1" fontAlgn="auto" latinLnBrk="0" hangingPunct="1">
              <a:lnSpc>
                <a:spcPct val="120000"/>
              </a:lnSpc>
              <a:spcBef>
                <a:spcPts val="1000"/>
              </a:spcBef>
              <a:spcAft>
                <a:spcPts val="0"/>
              </a:spcAft>
              <a:buClrTx/>
              <a:buSzTx/>
              <a:tabLst/>
            </a:pPr>
            <a:r>
              <a:rPr lang="en-US" sz="1200" b="0" i="0" dirty="0">
                <a:solidFill>
                  <a:srgbClr val="323B4A"/>
                </a:solidFill>
                <a:effectLst/>
                <a:latin typeface="Source Sans Pro" panose="020B0503030403020204" pitchFamily="34" charset="0"/>
                <a:ea typeface="Source Sans Pro" panose="020B0503030403020204" pitchFamily="34" charset="0"/>
              </a:rPr>
              <a:t>/imagine</a:t>
            </a:r>
            <a:endParaRPr kumimoji="0" lang="en-US" sz="1200" b="0" i="0" u="none" strike="noStrike" kern="0" cap="none" spc="0" normalizeH="0" baseline="0" noProof="0" dirty="0">
              <a:ln>
                <a:noFill/>
              </a:ln>
              <a:solidFill>
                <a:srgbClr val="0F3D67"/>
              </a:solidFill>
              <a:effectLst/>
              <a:uLnTx/>
              <a:uFillTx/>
              <a:latin typeface="Source Sans Pro" panose="020B0503030403020204" pitchFamily="34" charset="0"/>
              <a:ea typeface="Source Sans Pro" panose="020B0503030403020204" pitchFamily="34" charset="0"/>
              <a:cs typeface="Arial"/>
              <a:sym typeface="Arial"/>
            </a:endParaRPr>
          </a:p>
        </p:txBody>
      </p:sp>
      <p:pic>
        <p:nvPicPr>
          <p:cNvPr id="6" name="Picture 5">
            <a:extLst>
              <a:ext uri="{FF2B5EF4-FFF2-40B4-BE49-F238E27FC236}">
                <a16:creationId xmlns:a16="http://schemas.microsoft.com/office/drawing/2014/main" id="{EEE6A856-9749-F0BC-6721-4468D4E17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5782" y="1200150"/>
            <a:ext cx="3810000" cy="3810000"/>
          </a:xfrm>
          <a:prstGeom prst="rect">
            <a:avLst/>
          </a:prstGeom>
        </p:spPr>
      </p:pic>
    </p:spTree>
    <p:extLst>
      <p:ext uri="{BB962C8B-B14F-4D97-AF65-F5344CB8AC3E}">
        <p14:creationId xmlns:p14="http://schemas.microsoft.com/office/powerpoint/2010/main" val="15017262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634772F1-05D6-9095-F1EE-4A1E8D9BCBEE}"/>
              </a:ext>
            </a:extLst>
          </p:cNvPr>
          <p:cNvSpPr/>
          <p:nvPr/>
        </p:nvSpPr>
        <p:spPr>
          <a:xfrm>
            <a:off x="1031490" y="829718"/>
            <a:ext cx="3683618" cy="255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Midjourney examples</a:t>
            </a:r>
          </a:p>
        </p:txBody>
      </p:sp>
      <p:sp>
        <p:nvSpPr>
          <p:cNvPr id="3" name="TextBox 2">
            <a:extLst>
              <a:ext uri="{FF2B5EF4-FFF2-40B4-BE49-F238E27FC236}">
                <a16:creationId xmlns:a16="http://schemas.microsoft.com/office/drawing/2014/main" id="{49425E92-D8BA-856C-0BB2-67171A80E884}"/>
              </a:ext>
            </a:extLst>
          </p:cNvPr>
          <p:cNvSpPr txBox="1"/>
          <p:nvPr/>
        </p:nvSpPr>
        <p:spPr>
          <a:xfrm>
            <a:off x="1040782" y="786748"/>
            <a:ext cx="3683618" cy="299056"/>
          </a:xfrm>
          <a:prstGeom prst="rect">
            <a:avLst/>
          </a:prstGeom>
        </p:spPr>
        <p:txBody>
          <a:bodyPr wrap="square" rtlCol="0">
            <a:spAutoFit/>
          </a:bodyPr>
          <a:lstStyle/>
          <a:p>
            <a:pPr marR="0" algn="l" defTabSz="914400" rtl="0" eaLnBrk="1" fontAlgn="auto" latinLnBrk="0" hangingPunct="1">
              <a:lnSpc>
                <a:spcPct val="120000"/>
              </a:lnSpc>
              <a:spcBef>
                <a:spcPts val="1000"/>
              </a:spcBef>
              <a:spcAft>
                <a:spcPts val="0"/>
              </a:spcAft>
              <a:buClrTx/>
              <a:buSzTx/>
              <a:tabLst/>
            </a:pPr>
            <a:r>
              <a:rPr lang="en-US" sz="1200" b="0" i="0" dirty="0">
                <a:solidFill>
                  <a:srgbClr val="323B4A"/>
                </a:solidFill>
                <a:effectLst/>
                <a:latin typeface="Inter"/>
              </a:rPr>
              <a:t>President Kennedy Cubism style high vibrance </a:t>
            </a:r>
            <a:r>
              <a:rPr lang="en-US" sz="1200" b="0" i="0" dirty="0">
                <a:solidFill>
                  <a:srgbClr val="323B4A"/>
                </a:solidFill>
                <a:effectLst/>
                <a:latin typeface="Source Sans Pro" panose="020B0503030403020204" pitchFamily="34" charset="0"/>
                <a:ea typeface="Source Sans Pro" panose="020B0503030403020204" pitchFamily="34" charset="0"/>
              </a:rPr>
              <a:t>-- ar 1:1</a:t>
            </a:r>
            <a:endParaRPr kumimoji="0" lang="en-US" sz="1200" b="0" i="0" u="none" strike="noStrike" kern="0" cap="none" spc="0" normalizeH="0" baseline="0" noProof="0" dirty="0">
              <a:ln>
                <a:noFill/>
              </a:ln>
              <a:solidFill>
                <a:srgbClr val="0F3D67"/>
              </a:solidFill>
              <a:effectLst/>
              <a:uLnTx/>
              <a:uFillTx/>
              <a:latin typeface="Source Sans Pro" panose="020B0503030403020204" pitchFamily="34" charset="0"/>
              <a:ea typeface="Source Sans Pro" panose="020B0503030403020204" pitchFamily="34" charset="0"/>
              <a:cs typeface="Arial"/>
              <a:sym typeface="Arial"/>
            </a:endParaRPr>
          </a:p>
        </p:txBody>
      </p:sp>
      <p:sp>
        <p:nvSpPr>
          <p:cNvPr id="5" name="TextBox 4">
            <a:extLst>
              <a:ext uri="{FF2B5EF4-FFF2-40B4-BE49-F238E27FC236}">
                <a16:creationId xmlns:a16="http://schemas.microsoft.com/office/drawing/2014/main" id="{7C1BA155-4E43-3AF0-EB02-D263E0D59637}"/>
              </a:ext>
            </a:extLst>
          </p:cNvPr>
          <p:cNvSpPr txBox="1"/>
          <p:nvPr/>
        </p:nvSpPr>
        <p:spPr>
          <a:xfrm>
            <a:off x="313275" y="786747"/>
            <a:ext cx="825911" cy="298608"/>
          </a:xfrm>
          <a:prstGeom prst="rect">
            <a:avLst/>
          </a:prstGeom>
        </p:spPr>
        <p:txBody>
          <a:bodyPr wrap="square" rtlCol="0">
            <a:spAutoFit/>
          </a:bodyPr>
          <a:lstStyle/>
          <a:p>
            <a:pPr marR="0" algn="l" defTabSz="914400" rtl="0" eaLnBrk="1" fontAlgn="auto" latinLnBrk="0" hangingPunct="1">
              <a:lnSpc>
                <a:spcPct val="120000"/>
              </a:lnSpc>
              <a:spcBef>
                <a:spcPts val="1000"/>
              </a:spcBef>
              <a:spcAft>
                <a:spcPts val="0"/>
              </a:spcAft>
              <a:buClrTx/>
              <a:buSzTx/>
              <a:tabLst/>
            </a:pPr>
            <a:r>
              <a:rPr lang="en-US" sz="1200" b="0" i="0" dirty="0">
                <a:solidFill>
                  <a:srgbClr val="323B4A"/>
                </a:solidFill>
                <a:effectLst/>
                <a:latin typeface="Source Sans Pro" panose="020B0503030403020204" pitchFamily="34" charset="0"/>
                <a:ea typeface="Source Sans Pro" panose="020B0503030403020204" pitchFamily="34" charset="0"/>
              </a:rPr>
              <a:t>/imagine</a:t>
            </a:r>
            <a:endParaRPr kumimoji="0" lang="en-US" sz="1200" b="0" i="0" u="none" strike="noStrike" kern="0" cap="none" spc="0" normalizeH="0" baseline="0" noProof="0" dirty="0">
              <a:ln>
                <a:noFill/>
              </a:ln>
              <a:solidFill>
                <a:srgbClr val="0F3D67"/>
              </a:solidFill>
              <a:effectLst/>
              <a:uLnTx/>
              <a:uFillTx/>
              <a:latin typeface="Source Sans Pro" panose="020B0503030403020204" pitchFamily="34" charset="0"/>
              <a:ea typeface="Source Sans Pro" panose="020B0503030403020204" pitchFamily="34" charset="0"/>
              <a:cs typeface="Arial"/>
              <a:sym typeface="Arial"/>
            </a:endParaRPr>
          </a:p>
        </p:txBody>
      </p:sp>
      <p:pic>
        <p:nvPicPr>
          <p:cNvPr id="8" name="Picture 7">
            <a:extLst>
              <a:ext uri="{FF2B5EF4-FFF2-40B4-BE49-F238E27FC236}">
                <a16:creationId xmlns:a16="http://schemas.microsoft.com/office/drawing/2014/main" id="{DBAC6D6A-5B9E-E618-6891-6DADB7015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277" y="1276350"/>
            <a:ext cx="3657600" cy="3657600"/>
          </a:xfrm>
          <a:prstGeom prst="rect">
            <a:avLst/>
          </a:prstGeom>
        </p:spPr>
      </p:pic>
    </p:spTree>
    <p:extLst>
      <p:ext uri="{BB962C8B-B14F-4D97-AF65-F5344CB8AC3E}">
        <p14:creationId xmlns:p14="http://schemas.microsoft.com/office/powerpoint/2010/main" val="30732316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Midjourney examples</a:t>
            </a:r>
          </a:p>
        </p:txBody>
      </p:sp>
      <p:pic>
        <p:nvPicPr>
          <p:cNvPr id="6" name="Picture 5">
            <a:extLst>
              <a:ext uri="{FF2B5EF4-FFF2-40B4-BE49-F238E27FC236}">
                <a16:creationId xmlns:a16="http://schemas.microsoft.com/office/drawing/2014/main" id="{C2CB947A-B05C-7B4B-B249-3B793FD17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174" y="971550"/>
            <a:ext cx="4803651" cy="3599536"/>
          </a:xfrm>
          <a:prstGeom prst="rect">
            <a:avLst/>
          </a:prstGeom>
        </p:spPr>
      </p:pic>
      <p:sp>
        <p:nvSpPr>
          <p:cNvPr id="5" name="Rectangle 4">
            <a:extLst>
              <a:ext uri="{FF2B5EF4-FFF2-40B4-BE49-F238E27FC236}">
                <a16:creationId xmlns:a16="http://schemas.microsoft.com/office/drawing/2014/main" id="{1796B40E-ECF5-B29D-3D4A-B07016E66940}"/>
              </a:ext>
            </a:extLst>
          </p:cNvPr>
          <p:cNvSpPr/>
          <p:nvPr/>
        </p:nvSpPr>
        <p:spPr>
          <a:xfrm>
            <a:off x="2362200" y="1885950"/>
            <a:ext cx="2057400" cy="1981200"/>
          </a:xfrm>
          <a:prstGeom prst="rect">
            <a:avLst/>
          </a:prstGeom>
          <a:solidFill>
            <a:srgbClr val="FB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603B3B4-DC0C-A34D-7501-E5E96937ED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1885950"/>
            <a:ext cx="1981200" cy="1981200"/>
          </a:xfrm>
          <a:prstGeom prst="rect">
            <a:avLst/>
          </a:prstGeom>
        </p:spPr>
      </p:pic>
    </p:spTree>
    <p:extLst>
      <p:ext uri="{BB962C8B-B14F-4D97-AF65-F5344CB8AC3E}">
        <p14:creationId xmlns:p14="http://schemas.microsoft.com/office/powerpoint/2010/main" val="21752065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The future of design? Galileo ai</a:t>
            </a:r>
          </a:p>
        </p:txBody>
      </p:sp>
      <p:pic>
        <p:nvPicPr>
          <p:cNvPr id="3" name="desktop-demo">
            <a:hlinkClick r:id="" action="ppaction://media"/>
            <a:extLst>
              <a:ext uri="{FF2B5EF4-FFF2-40B4-BE49-F238E27FC236}">
                <a16:creationId xmlns:a16="http://schemas.microsoft.com/office/drawing/2014/main" id="{0F813643-36FB-AE0C-FA01-A1F811D5581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3000" y="895350"/>
            <a:ext cx="6629400" cy="3729038"/>
          </a:xfrm>
          <a:prstGeom prst="rect">
            <a:avLst/>
          </a:prstGeom>
        </p:spPr>
      </p:pic>
    </p:spTree>
    <p:extLst>
      <p:ext uri="{BB962C8B-B14F-4D97-AF65-F5344CB8AC3E}">
        <p14:creationId xmlns:p14="http://schemas.microsoft.com/office/powerpoint/2010/main" val="13288740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The future of design? Galileo ai</a:t>
            </a:r>
          </a:p>
        </p:txBody>
      </p:sp>
      <p:pic>
        <p:nvPicPr>
          <p:cNvPr id="3" name="desktop-demo">
            <a:hlinkClick r:id="" action="ppaction://media"/>
            <a:extLst>
              <a:ext uri="{FF2B5EF4-FFF2-40B4-BE49-F238E27FC236}">
                <a16:creationId xmlns:a16="http://schemas.microsoft.com/office/drawing/2014/main" id="{0F813643-36FB-AE0C-FA01-A1F811D5581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3000" y="895350"/>
            <a:ext cx="6629400" cy="3729038"/>
          </a:xfrm>
          <a:prstGeom prst="rect">
            <a:avLst/>
          </a:prstGeom>
        </p:spPr>
      </p:pic>
      <p:pic>
        <p:nvPicPr>
          <p:cNvPr id="5" name="Picture 4">
            <a:extLst>
              <a:ext uri="{FF2B5EF4-FFF2-40B4-BE49-F238E27FC236}">
                <a16:creationId xmlns:a16="http://schemas.microsoft.com/office/drawing/2014/main" id="{4778576D-E492-A288-76C8-1ADC20C337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00" y="895350"/>
            <a:ext cx="6664703" cy="3729038"/>
          </a:xfrm>
          <a:prstGeom prst="rect">
            <a:avLst/>
          </a:prstGeom>
        </p:spPr>
      </p:pic>
    </p:spTree>
    <p:extLst>
      <p:ext uri="{BB962C8B-B14F-4D97-AF65-F5344CB8AC3E}">
        <p14:creationId xmlns:p14="http://schemas.microsoft.com/office/powerpoint/2010/main" val="2670297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D6115B-B77B-8BDD-39E3-8C0C632AB731}"/>
              </a:ext>
            </a:extLst>
          </p:cNvPr>
          <p:cNvSpPr>
            <a:spLocks noGrp="1"/>
          </p:cNvSpPr>
          <p:nvPr>
            <p:ph type="title"/>
          </p:nvPr>
        </p:nvSpPr>
        <p:spPr/>
        <p:txBody>
          <a:bodyPr/>
          <a:lstStyle/>
          <a:p>
            <a:r>
              <a:rPr lang="en-US" dirty="0"/>
              <a:t>IS AI Stealing from artists?</a:t>
            </a:r>
          </a:p>
        </p:txBody>
      </p:sp>
      <p:pic>
        <p:nvPicPr>
          <p:cNvPr id="10" name="Picture 9">
            <a:extLst>
              <a:ext uri="{FF2B5EF4-FFF2-40B4-BE49-F238E27FC236}">
                <a16:creationId xmlns:a16="http://schemas.microsoft.com/office/drawing/2014/main" id="{CE3F86E1-0DE9-1DBF-DAD3-17C9F0AD0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895350"/>
            <a:ext cx="2990633" cy="4031113"/>
          </a:xfrm>
          <a:prstGeom prst="rect">
            <a:avLst/>
          </a:prstGeom>
        </p:spPr>
      </p:pic>
      <p:pic>
        <p:nvPicPr>
          <p:cNvPr id="12" name="Picture 11">
            <a:extLst>
              <a:ext uri="{FF2B5EF4-FFF2-40B4-BE49-F238E27FC236}">
                <a16:creationId xmlns:a16="http://schemas.microsoft.com/office/drawing/2014/main" id="{63FA2975-5355-10B7-1AA1-4FD9D3EC74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195" y="895350"/>
            <a:ext cx="4125405" cy="2558076"/>
          </a:xfrm>
          <a:prstGeom prst="rect">
            <a:avLst/>
          </a:prstGeom>
        </p:spPr>
      </p:pic>
    </p:spTree>
    <p:extLst>
      <p:ext uri="{BB962C8B-B14F-4D97-AF65-F5344CB8AC3E}">
        <p14:creationId xmlns:p14="http://schemas.microsoft.com/office/powerpoint/2010/main" val="33903319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When will we get there?</a:t>
            </a:r>
          </a:p>
        </p:txBody>
      </p:sp>
      <p:sp>
        <p:nvSpPr>
          <p:cNvPr id="6" name="Text Placeholder 5">
            <a:extLst>
              <a:ext uri="{FF2B5EF4-FFF2-40B4-BE49-F238E27FC236}">
                <a16:creationId xmlns:a16="http://schemas.microsoft.com/office/drawing/2014/main" id="{96D20E02-130A-1722-1A3F-F14B4A2DFF61}"/>
              </a:ext>
            </a:extLst>
          </p:cNvPr>
          <p:cNvSpPr>
            <a:spLocks noGrp="1"/>
          </p:cNvSpPr>
          <p:nvPr>
            <p:ph type="body" sz="quarter" idx="20"/>
          </p:nvPr>
        </p:nvSpPr>
        <p:spPr>
          <a:xfrm>
            <a:off x="363446" y="2085675"/>
            <a:ext cx="3599299" cy="746454"/>
          </a:xfrm>
        </p:spPr>
        <p:txBody>
          <a:bodyPr/>
          <a:lstStyle/>
          <a:p>
            <a:pPr algn="ctr"/>
            <a:r>
              <a:rPr lang="en-US" sz="4000" dirty="0"/>
              <a:t>~1e29 FLOP*</a:t>
            </a:r>
          </a:p>
        </p:txBody>
      </p:sp>
      <p:sp>
        <p:nvSpPr>
          <p:cNvPr id="17" name="Text Placeholder 12">
            <a:extLst>
              <a:ext uri="{FF2B5EF4-FFF2-40B4-BE49-F238E27FC236}">
                <a16:creationId xmlns:a16="http://schemas.microsoft.com/office/drawing/2014/main" id="{98A8AB78-147D-2955-FFBE-28326DB4ABAD}"/>
              </a:ext>
            </a:extLst>
          </p:cNvPr>
          <p:cNvSpPr txBox="1">
            <a:spLocks/>
          </p:cNvSpPr>
          <p:nvPr/>
        </p:nvSpPr>
        <p:spPr>
          <a:xfrm>
            <a:off x="1313158" y="2836485"/>
            <a:ext cx="1828800" cy="746454"/>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400" kern="0" dirty="0"/>
              <a:t>Amount of FLOP done </a:t>
            </a:r>
            <a:br>
              <a:rPr lang="en-US" sz="1400" kern="0" dirty="0"/>
            </a:br>
            <a:r>
              <a:rPr lang="en-US" sz="1400" kern="0" dirty="0"/>
              <a:t>in a human lifetime</a:t>
            </a:r>
          </a:p>
        </p:txBody>
      </p:sp>
      <p:sp>
        <p:nvSpPr>
          <p:cNvPr id="5" name="Text Placeholder 5">
            <a:extLst>
              <a:ext uri="{FF2B5EF4-FFF2-40B4-BE49-F238E27FC236}">
                <a16:creationId xmlns:a16="http://schemas.microsoft.com/office/drawing/2014/main" id="{7B0BFED1-8487-73F2-9050-C4F3D2EFC8A1}"/>
              </a:ext>
            </a:extLst>
          </p:cNvPr>
          <p:cNvSpPr txBox="1">
            <a:spLocks/>
          </p:cNvSpPr>
          <p:nvPr/>
        </p:nvSpPr>
        <p:spPr>
          <a:xfrm>
            <a:off x="5181255" y="2006326"/>
            <a:ext cx="3599299" cy="746454"/>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4000" kern="0" dirty="0"/>
              <a:t>~1e41 FLOP*</a:t>
            </a:r>
          </a:p>
        </p:txBody>
      </p:sp>
      <p:sp>
        <p:nvSpPr>
          <p:cNvPr id="7" name="Text Placeholder 12">
            <a:extLst>
              <a:ext uri="{FF2B5EF4-FFF2-40B4-BE49-F238E27FC236}">
                <a16:creationId xmlns:a16="http://schemas.microsoft.com/office/drawing/2014/main" id="{F8294F10-F0AF-5F16-F879-C590892A9777}"/>
              </a:ext>
            </a:extLst>
          </p:cNvPr>
          <p:cNvSpPr txBox="1">
            <a:spLocks/>
          </p:cNvSpPr>
          <p:nvPr/>
        </p:nvSpPr>
        <p:spPr>
          <a:xfrm>
            <a:off x="6130967" y="2757136"/>
            <a:ext cx="1828800" cy="746454"/>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400" kern="0" dirty="0"/>
              <a:t>Amount of FLOP done </a:t>
            </a:r>
            <a:br>
              <a:rPr lang="en-US" sz="1400" kern="0" dirty="0"/>
            </a:br>
            <a:r>
              <a:rPr lang="en-US" sz="1400" kern="0" dirty="0"/>
              <a:t>over the course of evolution</a:t>
            </a:r>
          </a:p>
        </p:txBody>
      </p:sp>
      <p:sp>
        <p:nvSpPr>
          <p:cNvPr id="12" name="Text Placeholder 12">
            <a:extLst>
              <a:ext uri="{FF2B5EF4-FFF2-40B4-BE49-F238E27FC236}">
                <a16:creationId xmlns:a16="http://schemas.microsoft.com/office/drawing/2014/main" id="{AD2F3262-72DD-A711-FADB-68CA7A45F4C4}"/>
              </a:ext>
            </a:extLst>
          </p:cNvPr>
          <p:cNvSpPr txBox="1">
            <a:spLocks/>
          </p:cNvSpPr>
          <p:nvPr/>
        </p:nvSpPr>
        <p:spPr>
          <a:xfrm>
            <a:off x="1066800" y="1123950"/>
            <a:ext cx="919973" cy="457200"/>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400" kern="0" dirty="0"/>
              <a:t>Year 2050</a:t>
            </a:r>
          </a:p>
        </p:txBody>
      </p:sp>
      <p:sp>
        <p:nvSpPr>
          <p:cNvPr id="16" name="Text Placeholder 12">
            <a:extLst>
              <a:ext uri="{FF2B5EF4-FFF2-40B4-BE49-F238E27FC236}">
                <a16:creationId xmlns:a16="http://schemas.microsoft.com/office/drawing/2014/main" id="{C3379E38-CF5C-D86A-1BF5-EE95C54BC0CF}"/>
              </a:ext>
            </a:extLst>
          </p:cNvPr>
          <p:cNvSpPr txBox="1">
            <a:spLocks/>
          </p:cNvSpPr>
          <p:nvPr/>
        </p:nvSpPr>
        <p:spPr>
          <a:xfrm>
            <a:off x="152400" y="4658741"/>
            <a:ext cx="3092606" cy="336156"/>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400" i="1" kern="0" dirty="0"/>
              <a:t>* Floating point operations per second</a:t>
            </a:r>
          </a:p>
        </p:txBody>
      </p:sp>
      <p:sp>
        <p:nvSpPr>
          <p:cNvPr id="23" name="Text Placeholder 12">
            <a:extLst>
              <a:ext uri="{FF2B5EF4-FFF2-40B4-BE49-F238E27FC236}">
                <a16:creationId xmlns:a16="http://schemas.microsoft.com/office/drawing/2014/main" id="{CA0E5400-CD25-A407-7289-4328A71A6FCD}"/>
              </a:ext>
            </a:extLst>
          </p:cNvPr>
          <p:cNvSpPr txBox="1">
            <a:spLocks/>
          </p:cNvSpPr>
          <p:nvPr/>
        </p:nvSpPr>
        <p:spPr>
          <a:xfrm>
            <a:off x="7465742" y="1123950"/>
            <a:ext cx="919973" cy="457200"/>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400" kern="0" dirty="0"/>
              <a:t>Year 2100</a:t>
            </a:r>
          </a:p>
        </p:txBody>
      </p:sp>
      <p:cxnSp>
        <p:nvCxnSpPr>
          <p:cNvPr id="25" name="Straight Arrow Connector 24">
            <a:extLst>
              <a:ext uri="{FF2B5EF4-FFF2-40B4-BE49-F238E27FC236}">
                <a16:creationId xmlns:a16="http://schemas.microsoft.com/office/drawing/2014/main" id="{4A76BE56-0194-CC91-03BA-9ECFE6DA7D4D}"/>
              </a:ext>
            </a:extLst>
          </p:cNvPr>
          <p:cNvCxnSpPr>
            <a:cxnSpLocks/>
          </p:cNvCxnSpPr>
          <p:nvPr/>
        </p:nvCxnSpPr>
        <p:spPr>
          <a:xfrm>
            <a:off x="0" y="1581150"/>
            <a:ext cx="84201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2" name="Text Placeholder 12">
            <a:extLst>
              <a:ext uri="{FF2B5EF4-FFF2-40B4-BE49-F238E27FC236}">
                <a16:creationId xmlns:a16="http://schemas.microsoft.com/office/drawing/2014/main" id="{65B1F308-9BA6-4527-BFA9-221C5595D850}"/>
              </a:ext>
            </a:extLst>
          </p:cNvPr>
          <p:cNvSpPr txBox="1">
            <a:spLocks/>
          </p:cNvSpPr>
          <p:nvPr/>
        </p:nvSpPr>
        <p:spPr>
          <a:xfrm>
            <a:off x="7475035" y="745394"/>
            <a:ext cx="914400" cy="662464"/>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400" kern="0" dirty="0"/>
              <a:t>AGI</a:t>
            </a:r>
          </a:p>
        </p:txBody>
      </p:sp>
      <p:sp>
        <p:nvSpPr>
          <p:cNvPr id="33" name="Text Placeholder 12">
            <a:extLst>
              <a:ext uri="{FF2B5EF4-FFF2-40B4-BE49-F238E27FC236}">
                <a16:creationId xmlns:a16="http://schemas.microsoft.com/office/drawing/2014/main" id="{13F33FE5-06A3-4CD5-FEEB-BAC1BA654345}"/>
              </a:ext>
            </a:extLst>
          </p:cNvPr>
          <p:cNvSpPr txBox="1">
            <a:spLocks/>
          </p:cNvSpPr>
          <p:nvPr/>
        </p:nvSpPr>
        <p:spPr>
          <a:xfrm>
            <a:off x="5259659" y="4658741"/>
            <a:ext cx="3092606" cy="336156"/>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800" i="1" kern="0" dirty="0"/>
              <a:t>Source: Dr. Ajeya Cotra, “Lifetime Anchor hypothesis”, 2020 </a:t>
            </a:r>
          </a:p>
        </p:txBody>
      </p:sp>
    </p:spTree>
    <p:extLst>
      <p:ext uri="{BB962C8B-B14F-4D97-AF65-F5344CB8AC3E}">
        <p14:creationId xmlns:p14="http://schemas.microsoft.com/office/powerpoint/2010/main" val="15179881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D6115B-B77B-8BDD-39E3-8C0C632AB731}"/>
              </a:ext>
            </a:extLst>
          </p:cNvPr>
          <p:cNvSpPr>
            <a:spLocks noGrp="1"/>
          </p:cNvSpPr>
          <p:nvPr>
            <p:ph type="title"/>
          </p:nvPr>
        </p:nvSpPr>
        <p:spPr/>
        <p:txBody>
          <a:bodyPr/>
          <a:lstStyle/>
          <a:p>
            <a:r>
              <a:rPr lang="en-US" dirty="0"/>
              <a:t>Who owns the future?</a:t>
            </a:r>
          </a:p>
        </p:txBody>
      </p:sp>
      <p:sp>
        <p:nvSpPr>
          <p:cNvPr id="2" name="Text Placeholder 5">
            <a:extLst>
              <a:ext uri="{FF2B5EF4-FFF2-40B4-BE49-F238E27FC236}">
                <a16:creationId xmlns:a16="http://schemas.microsoft.com/office/drawing/2014/main" id="{571FE93E-1CA9-F5E1-DD64-F4882B21FC1B}"/>
              </a:ext>
            </a:extLst>
          </p:cNvPr>
          <p:cNvSpPr txBox="1">
            <a:spLocks/>
          </p:cNvSpPr>
          <p:nvPr/>
        </p:nvSpPr>
        <p:spPr>
          <a:xfrm>
            <a:off x="1371600" y="1203258"/>
            <a:ext cx="2607527" cy="424299"/>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nSpc>
                <a:spcPct val="150000"/>
              </a:lnSpc>
            </a:pPr>
            <a:r>
              <a:rPr lang="en-US" sz="2400" b="1" kern="0" dirty="0"/>
              <a:t>Consent</a:t>
            </a:r>
          </a:p>
        </p:txBody>
      </p:sp>
      <p:pic>
        <p:nvPicPr>
          <p:cNvPr id="5" name="Picture 4">
            <a:extLst>
              <a:ext uri="{FF2B5EF4-FFF2-40B4-BE49-F238E27FC236}">
                <a16:creationId xmlns:a16="http://schemas.microsoft.com/office/drawing/2014/main" id="{72902B26-AE66-CA13-E9B5-CE3363CB7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7950" y="1123950"/>
            <a:ext cx="4403189" cy="3226930"/>
          </a:xfrm>
          <a:prstGeom prst="rect">
            <a:avLst/>
          </a:prstGeom>
        </p:spPr>
      </p:pic>
      <p:grpSp>
        <p:nvGrpSpPr>
          <p:cNvPr id="7" name="Group 6">
            <a:extLst>
              <a:ext uri="{FF2B5EF4-FFF2-40B4-BE49-F238E27FC236}">
                <a16:creationId xmlns:a16="http://schemas.microsoft.com/office/drawing/2014/main" id="{CB36F356-CE08-7E76-FE7E-BBA556D1AFCA}"/>
              </a:ext>
            </a:extLst>
          </p:cNvPr>
          <p:cNvGrpSpPr>
            <a:grpSpLocks noChangeAspect="1"/>
          </p:cNvGrpSpPr>
          <p:nvPr/>
        </p:nvGrpSpPr>
        <p:grpSpPr>
          <a:xfrm>
            <a:off x="457200" y="1123950"/>
            <a:ext cx="825910" cy="825910"/>
            <a:chOff x="247445" y="762672"/>
            <a:chExt cx="825910" cy="825910"/>
          </a:xfrm>
        </p:grpSpPr>
        <p:sp>
          <p:nvSpPr>
            <p:cNvPr id="9" name="Oval 8">
              <a:extLst>
                <a:ext uri="{FF2B5EF4-FFF2-40B4-BE49-F238E27FC236}">
                  <a16:creationId xmlns:a16="http://schemas.microsoft.com/office/drawing/2014/main" id="{103CE46E-23F5-ED9E-0660-5978DF57EC28}"/>
                </a:ext>
              </a:extLst>
            </p:cNvPr>
            <p:cNvSpPr/>
            <p:nvPr/>
          </p:nvSpPr>
          <p:spPr>
            <a:xfrm>
              <a:off x="247445" y="762672"/>
              <a:ext cx="825910" cy="825910"/>
            </a:xfrm>
            <a:prstGeom prst="ellipse">
              <a:avLst/>
            </a:prstGeom>
            <a:solidFill>
              <a:schemeClr val="bg2"/>
            </a:solidFill>
          </p:spPr>
          <p:txBody>
            <a:bodyPr tIns="0" anchor="ctr" anchorCtr="0"/>
            <a:lstStyle/>
            <a:p>
              <a:pPr algn="ctr">
                <a:spcBef>
                  <a:spcPts val="1000"/>
                </a:spcBef>
                <a:buClr>
                  <a:schemeClr val="tx1"/>
                </a:buClr>
                <a:buFont typeface="Arial" panose="020B0604020202020204" pitchFamily="34" charset="0"/>
              </a:pPr>
              <a:endParaRPr lang="en-US" sz="3000" b="1">
                <a:solidFill>
                  <a:schemeClr val="bg1"/>
                </a:solidFill>
                <a:latin typeface="Source Sans Pro" panose="020B0503030403020204" pitchFamily="34" charset="0"/>
                <a:ea typeface="Source Sans Pro" panose="020B0503030403020204" pitchFamily="34" charset="0"/>
                <a:cs typeface="Arial"/>
              </a:endParaRPr>
            </a:p>
          </p:txBody>
        </p:sp>
        <p:sp>
          <p:nvSpPr>
            <p:cNvPr id="11" name="Text Placeholder 2">
              <a:extLst>
                <a:ext uri="{FF2B5EF4-FFF2-40B4-BE49-F238E27FC236}">
                  <a16:creationId xmlns:a16="http://schemas.microsoft.com/office/drawing/2014/main" id="{41B46EFF-7694-F145-B1D1-DA5983BB757B}"/>
                </a:ext>
              </a:extLst>
            </p:cNvPr>
            <p:cNvSpPr txBox="1">
              <a:spLocks/>
            </p:cNvSpPr>
            <p:nvPr/>
          </p:nvSpPr>
          <p:spPr>
            <a:xfrm>
              <a:off x="247445" y="829717"/>
              <a:ext cx="825910" cy="511276"/>
            </a:xfrm>
            <a:prstGeom prst="rect">
              <a:avLst/>
            </a:prstGeom>
          </p:spPr>
          <p:txBody>
            <a:bodyPr/>
            <a:lst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1600" b="0" i="0" u="none" strike="noStrike" cap="none" baseline="0">
                  <a:solidFill>
                    <a:schemeClr val="tx1"/>
                  </a:solidFill>
                  <a:latin typeface="Source Sans Pro" panose="020B0503030403020204" pitchFamily="34" charset="0"/>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indent="0" algn="ctr">
                <a:lnSpc>
                  <a:spcPct val="100000"/>
                </a:lnSpc>
                <a:spcAft>
                  <a:spcPts val="600"/>
                </a:spcAft>
                <a:buNone/>
              </a:pPr>
              <a:r>
                <a:rPr lang="en-US" sz="3600" b="1" dirty="0">
                  <a:solidFill>
                    <a:schemeClr val="bg1"/>
                  </a:solidFill>
                </a:rPr>
                <a:t>1</a:t>
              </a:r>
            </a:p>
          </p:txBody>
        </p:sp>
      </p:grpSp>
      <p:grpSp>
        <p:nvGrpSpPr>
          <p:cNvPr id="13" name="Group 12">
            <a:extLst>
              <a:ext uri="{FF2B5EF4-FFF2-40B4-BE49-F238E27FC236}">
                <a16:creationId xmlns:a16="http://schemas.microsoft.com/office/drawing/2014/main" id="{0A97A97C-A077-32C9-E7AA-0FBE6A4A0C7C}"/>
              </a:ext>
            </a:extLst>
          </p:cNvPr>
          <p:cNvGrpSpPr/>
          <p:nvPr/>
        </p:nvGrpSpPr>
        <p:grpSpPr>
          <a:xfrm>
            <a:off x="457200" y="2322206"/>
            <a:ext cx="825910" cy="825910"/>
            <a:chOff x="247445" y="762672"/>
            <a:chExt cx="825910" cy="825910"/>
          </a:xfrm>
        </p:grpSpPr>
        <p:sp>
          <p:nvSpPr>
            <p:cNvPr id="14" name="Oval 13">
              <a:extLst>
                <a:ext uri="{FF2B5EF4-FFF2-40B4-BE49-F238E27FC236}">
                  <a16:creationId xmlns:a16="http://schemas.microsoft.com/office/drawing/2014/main" id="{50C4583E-E9E4-C746-35CB-A2DB3DA04362}"/>
                </a:ext>
              </a:extLst>
            </p:cNvPr>
            <p:cNvSpPr/>
            <p:nvPr/>
          </p:nvSpPr>
          <p:spPr>
            <a:xfrm>
              <a:off x="247445" y="762672"/>
              <a:ext cx="825910" cy="825910"/>
            </a:xfrm>
            <a:prstGeom prst="ellipse">
              <a:avLst/>
            </a:prstGeom>
            <a:solidFill>
              <a:schemeClr val="bg2"/>
            </a:solidFill>
          </p:spPr>
          <p:txBody>
            <a:bodyPr tIns="0" anchor="ctr" anchorCtr="0"/>
            <a:lstStyle/>
            <a:p>
              <a:pPr algn="ctr">
                <a:spcBef>
                  <a:spcPts val="1000"/>
                </a:spcBef>
                <a:buClr>
                  <a:schemeClr val="tx1"/>
                </a:buClr>
                <a:buFont typeface="Arial" panose="020B0604020202020204" pitchFamily="34" charset="0"/>
              </a:pPr>
              <a:endParaRPr lang="en-US" sz="3000" b="1">
                <a:solidFill>
                  <a:schemeClr val="bg1"/>
                </a:solidFill>
                <a:latin typeface="Source Sans Pro" panose="020B0503030403020204" pitchFamily="34" charset="0"/>
                <a:ea typeface="Source Sans Pro" panose="020B0503030403020204" pitchFamily="34" charset="0"/>
                <a:cs typeface="Arial"/>
              </a:endParaRPr>
            </a:p>
          </p:txBody>
        </p:sp>
        <p:sp>
          <p:nvSpPr>
            <p:cNvPr id="15" name="Text Placeholder 2">
              <a:extLst>
                <a:ext uri="{FF2B5EF4-FFF2-40B4-BE49-F238E27FC236}">
                  <a16:creationId xmlns:a16="http://schemas.microsoft.com/office/drawing/2014/main" id="{C52C18DC-73D8-F6A0-2EB4-89E17EA0D56E}"/>
                </a:ext>
              </a:extLst>
            </p:cNvPr>
            <p:cNvSpPr txBox="1">
              <a:spLocks/>
            </p:cNvSpPr>
            <p:nvPr/>
          </p:nvSpPr>
          <p:spPr>
            <a:xfrm>
              <a:off x="247445" y="829717"/>
              <a:ext cx="825910" cy="511276"/>
            </a:xfrm>
            <a:prstGeom prst="rect">
              <a:avLst/>
            </a:prstGeom>
          </p:spPr>
          <p:txBody>
            <a:bodyPr/>
            <a:lst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1600" b="0" i="0" u="none" strike="noStrike" cap="none" baseline="0">
                  <a:solidFill>
                    <a:schemeClr val="tx1"/>
                  </a:solidFill>
                  <a:latin typeface="Source Sans Pro" panose="020B0503030403020204" pitchFamily="34" charset="0"/>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indent="0" algn="ctr">
                <a:lnSpc>
                  <a:spcPct val="100000"/>
                </a:lnSpc>
                <a:spcAft>
                  <a:spcPts val="600"/>
                </a:spcAft>
                <a:buNone/>
              </a:pPr>
              <a:r>
                <a:rPr lang="en-US" sz="3600" b="1" dirty="0">
                  <a:solidFill>
                    <a:schemeClr val="bg1"/>
                  </a:solidFill>
                </a:rPr>
                <a:t>2</a:t>
              </a:r>
            </a:p>
          </p:txBody>
        </p:sp>
      </p:grpSp>
      <p:grpSp>
        <p:nvGrpSpPr>
          <p:cNvPr id="16" name="Group 15">
            <a:extLst>
              <a:ext uri="{FF2B5EF4-FFF2-40B4-BE49-F238E27FC236}">
                <a16:creationId xmlns:a16="http://schemas.microsoft.com/office/drawing/2014/main" id="{534ED3A1-15E1-9AEE-BB1A-5D9FAAA242DB}"/>
              </a:ext>
            </a:extLst>
          </p:cNvPr>
          <p:cNvGrpSpPr>
            <a:grpSpLocks noChangeAspect="1"/>
          </p:cNvGrpSpPr>
          <p:nvPr/>
        </p:nvGrpSpPr>
        <p:grpSpPr>
          <a:xfrm>
            <a:off x="457200" y="3524970"/>
            <a:ext cx="825910" cy="825910"/>
            <a:chOff x="247445" y="762672"/>
            <a:chExt cx="825910" cy="825910"/>
          </a:xfrm>
        </p:grpSpPr>
        <p:sp>
          <p:nvSpPr>
            <p:cNvPr id="17" name="Oval 16">
              <a:extLst>
                <a:ext uri="{FF2B5EF4-FFF2-40B4-BE49-F238E27FC236}">
                  <a16:creationId xmlns:a16="http://schemas.microsoft.com/office/drawing/2014/main" id="{3DEFA3FE-0464-17EF-EAAB-65022FA702EF}"/>
                </a:ext>
              </a:extLst>
            </p:cNvPr>
            <p:cNvSpPr/>
            <p:nvPr/>
          </p:nvSpPr>
          <p:spPr>
            <a:xfrm>
              <a:off x="247445" y="762672"/>
              <a:ext cx="825910" cy="825910"/>
            </a:xfrm>
            <a:prstGeom prst="ellipse">
              <a:avLst/>
            </a:prstGeom>
            <a:solidFill>
              <a:schemeClr val="bg2"/>
            </a:solidFill>
          </p:spPr>
          <p:txBody>
            <a:bodyPr tIns="0" anchor="ctr" anchorCtr="0"/>
            <a:lstStyle/>
            <a:p>
              <a:pPr algn="ctr">
                <a:spcBef>
                  <a:spcPts val="1000"/>
                </a:spcBef>
                <a:buClr>
                  <a:schemeClr val="tx1"/>
                </a:buClr>
                <a:buFont typeface="Arial" panose="020B0604020202020204" pitchFamily="34" charset="0"/>
              </a:pPr>
              <a:endParaRPr lang="en-US" sz="3000" b="1">
                <a:solidFill>
                  <a:schemeClr val="bg1"/>
                </a:solidFill>
                <a:latin typeface="Source Sans Pro" panose="020B0503030403020204" pitchFamily="34" charset="0"/>
                <a:ea typeface="Source Sans Pro" panose="020B0503030403020204" pitchFamily="34" charset="0"/>
                <a:cs typeface="Arial"/>
              </a:endParaRPr>
            </a:p>
          </p:txBody>
        </p:sp>
        <p:sp>
          <p:nvSpPr>
            <p:cNvPr id="18" name="Text Placeholder 2">
              <a:extLst>
                <a:ext uri="{FF2B5EF4-FFF2-40B4-BE49-F238E27FC236}">
                  <a16:creationId xmlns:a16="http://schemas.microsoft.com/office/drawing/2014/main" id="{92F7778D-4AF3-316F-BD60-FACBC14C1400}"/>
                </a:ext>
              </a:extLst>
            </p:cNvPr>
            <p:cNvSpPr txBox="1">
              <a:spLocks/>
            </p:cNvSpPr>
            <p:nvPr/>
          </p:nvSpPr>
          <p:spPr>
            <a:xfrm>
              <a:off x="247445" y="829717"/>
              <a:ext cx="825910" cy="511276"/>
            </a:xfrm>
            <a:prstGeom prst="rect">
              <a:avLst/>
            </a:prstGeom>
          </p:spPr>
          <p:txBody>
            <a:bodyPr/>
            <a:lst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1600" b="0" i="0" u="none" strike="noStrike" cap="none" baseline="0">
                  <a:solidFill>
                    <a:schemeClr val="tx1"/>
                  </a:solidFill>
                  <a:latin typeface="Source Sans Pro" panose="020B0503030403020204" pitchFamily="34" charset="0"/>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indent="0" algn="ctr">
                <a:lnSpc>
                  <a:spcPct val="100000"/>
                </a:lnSpc>
                <a:spcAft>
                  <a:spcPts val="600"/>
                </a:spcAft>
                <a:buNone/>
              </a:pPr>
              <a:r>
                <a:rPr lang="en-US" sz="3600" b="1" dirty="0">
                  <a:solidFill>
                    <a:schemeClr val="bg1"/>
                  </a:solidFill>
                </a:rPr>
                <a:t>3</a:t>
              </a:r>
            </a:p>
          </p:txBody>
        </p:sp>
      </p:grpSp>
      <p:sp>
        <p:nvSpPr>
          <p:cNvPr id="20" name="Text Placeholder 5">
            <a:extLst>
              <a:ext uri="{FF2B5EF4-FFF2-40B4-BE49-F238E27FC236}">
                <a16:creationId xmlns:a16="http://schemas.microsoft.com/office/drawing/2014/main" id="{01F7AC97-F413-FC15-C815-623FBC2C3D80}"/>
              </a:ext>
            </a:extLst>
          </p:cNvPr>
          <p:cNvSpPr txBox="1">
            <a:spLocks/>
          </p:cNvSpPr>
          <p:nvPr/>
        </p:nvSpPr>
        <p:spPr>
          <a:xfrm>
            <a:off x="1371600" y="2453553"/>
            <a:ext cx="2607527" cy="424299"/>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nSpc>
                <a:spcPct val="150000"/>
              </a:lnSpc>
            </a:pPr>
            <a:endParaRPr lang="en-US" sz="2400" b="1" kern="0" dirty="0"/>
          </a:p>
          <a:p>
            <a:pPr>
              <a:lnSpc>
                <a:spcPct val="150000"/>
              </a:lnSpc>
            </a:pPr>
            <a:r>
              <a:rPr lang="en-US" sz="2400" b="1" kern="0" dirty="0"/>
              <a:t>Compensation</a:t>
            </a:r>
          </a:p>
          <a:p>
            <a:pPr>
              <a:lnSpc>
                <a:spcPct val="150000"/>
              </a:lnSpc>
            </a:pPr>
            <a:endParaRPr lang="en-US" sz="2400" b="1" kern="0" dirty="0"/>
          </a:p>
        </p:txBody>
      </p:sp>
      <p:sp>
        <p:nvSpPr>
          <p:cNvPr id="21" name="Text Placeholder 5">
            <a:extLst>
              <a:ext uri="{FF2B5EF4-FFF2-40B4-BE49-F238E27FC236}">
                <a16:creationId xmlns:a16="http://schemas.microsoft.com/office/drawing/2014/main" id="{C36909CD-5307-E8E0-DEA8-CFAE35B47F51}"/>
              </a:ext>
            </a:extLst>
          </p:cNvPr>
          <p:cNvSpPr txBox="1">
            <a:spLocks/>
          </p:cNvSpPr>
          <p:nvPr/>
        </p:nvSpPr>
        <p:spPr>
          <a:xfrm>
            <a:off x="1371600" y="3634015"/>
            <a:ext cx="2607527" cy="424299"/>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nSpc>
                <a:spcPct val="150000"/>
              </a:lnSpc>
            </a:pPr>
            <a:r>
              <a:rPr lang="en-US" sz="2400" b="1" kern="0" dirty="0"/>
              <a:t>Credit</a:t>
            </a:r>
          </a:p>
        </p:txBody>
      </p:sp>
    </p:spTree>
    <p:extLst>
      <p:ext uri="{BB962C8B-B14F-4D97-AF65-F5344CB8AC3E}">
        <p14:creationId xmlns:p14="http://schemas.microsoft.com/office/powerpoint/2010/main" val="39833460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19EAC3-6C3A-784E-B5FA-5B129B79E262}"/>
              </a:ext>
            </a:extLst>
          </p:cNvPr>
          <p:cNvSpPr>
            <a:spLocks noGrp="1"/>
          </p:cNvSpPr>
          <p:nvPr>
            <p:ph type="body" sz="quarter" idx="13"/>
          </p:nvPr>
        </p:nvSpPr>
        <p:spPr>
          <a:xfrm>
            <a:off x="499569" y="895350"/>
            <a:ext cx="6035039" cy="2209800"/>
          </a:xfrm>
        </p:spPr>
        <p:txBody>
          <a:bodyPr>
            <a:normAutofit/>
          </a:bodyPr>
          <a:lstStyle/>
          <a:p>
            <a:pPr lvl="0">
              <a:buClr>
                <a:srgbClr val="0F3D67"/>
              </a:buClr>
            </a:pPr>
            <a:r>
              <a:rPr lang="en-US" kern="0" dirty="0">
                <a:solidFill>
                  <a:srgbClr val="0F3D67"/>
                </a:solidFill>
                <a:latin typeface="Source Sans Pro" panose="020B0503030403020204" pitchFamily="34" charset="0"/>
                <a:cs typeface="Arial"/>
                <a:sym typeface="Arial"/>
              </a:rPr>
              <a:t>https://chat.openai.com/ </a:t>
            </a:r>
          </a:p>
          <a:p>
            <a:pPr>
              <a:buClr>
                <a:srgbClr val="0F3D67"/>
              </a:buClr>
            </a:pPr>
            <a:r>
              <a:rPr lang="en-US" kern="0" dirty="0">
                <a:solidFill>
                  <a:srgbClr val="0F3D67"/>
                </a:solidFill>
                <a:latin typeface="Source Sans Pro" panose="020B0503030403020204" pitchFamily="34" charset="0"/>
                <a:cs typeface="Arial"/>
                <a:sym typeface="Arial"/>
              </a:rPr>
              <a:t>https://www.midjourney.com/</a:t>
            </a:r>
          </a:p>
          <a:p>
            <a:pPr lvl="0">
              <a:buClr>
                <a:srgbClr val="0F3D67"/>
              </a:buClr>
            </a:pPr>
            <a:r>
              <a:rPr lang="en-US" kern="0" dirty="0">
                <a:solidFill>
                  <a:srgbClr val="0F3D67"/>
                </a:solidFill>
                <a:latin typeface="Source Sans Pro" panose="020B0503030403020204" pitchFamily="34" charset="0"/>
                <a:cs typeface="Arial"/>
                <a:sym typeface="Arial"/>
              </a:rPr>
              <a:t>https://stablediffusionweb.com/ </a:t>
            </a:r>
          </a:p>
          <a:p>
            <a:pPr lvl="0">
              <a:buClr>
                <a:srgbClr val="0F3D67"/>
              </a:buClr>
            </a:pPr>
            <a:r>
              <a:rPr lang="en-US" kern="0" dirty="0">
                <a:solidFill>
                  <a:srgbClr val="0F3D67"/>
                </a:solidFill>
                <a:latin typeface="Source Sans Pro" panose="020B0503030403020204" pitchFamily="34" charset="0"/>
                <a:cs typeface="Arial"/>
                <a:sym typeface="Arial"/>
              </a:rPr>
              <a:t>https://galileo.ai</a:t>
            </a:r>
          </a:p>
          <a:p>
            <a:pPr lvl="0">
              <a:buClr>
                <a:srgbClr val="0F3D67"/>
              </a:buClr>
            </a:pPr>
            <a:r>
              <a:rPr lang="en-US" kern="0" dirty="0">
                <a:solidFill>
                  <a:srgbClr val="0F3D67"/>
                </a:solidFill>
                <a:latin typeface="Source Sans Pro" panose="020B0503030403020204" pitchFamily="34" charset="0"/>
                <a:cs typeface="Arial"/>
                <a:sym typeface="Arial"/>
              </a:rPr>
              <a:t>https://www.deeplearning.ai/</a:t>
            </a:r>
          </a:p>
        </p:txBody>
      </p:sp>
      <p:sp>
        <p:nvSpPr>
          <p:cNvPr id="3" name="Text Placeholder 2">
            <a:extLst>
              <a:ext uri="{FF2B5EF4-FFF2-40B4-BE49-F238E27FC236}">
                <a16:creationId xmlns:a16="http://schemas.microsoft.com/office/drawing/2014/main" id="{580E7574-25AF-314A-80E8-441DC85BA4F3}"/>
              </a:ext>
            </a:extLst>
          </p:cNvPr>
          <p:cNvSpPr>
            <a:spLocks noGrp="1"/>
          </p:cNvSpPr>
          <p:nvPr>
            <p:ph type="body" sz="quarter" idx="10"/>
          </p:nvPr>
        </p:nvSpPr>
        <p:spPr>
          <a:xfrm>
            <a:off x="499570" y="209550"/>
            <a:ext cx="8301530" cy="536301"/>
          </a:xfrm>
        </p:spPr>
        <p:txBody>
          <a:bodyPr/>
          <a:lstStyle/>
          <a:p>
            <a:pPr lvl="0" defTabSz="914400">
              <a:spcBef>
                <a:spcPts val="1000"/>
              </a:spcBef>
              <a:buClr>
                <a:srgbClr val="0F3D67"/>
              </a:buClr>
            </a:pPr>
            <a:r>
              <a:rPr lang="en-US" kern="0" dirty="0">
                <a:solidFill>
                  <a:srgbClr val="0F3D67"/>
                </a:solidFill>
                <a:cs typeface="Arial"/>
                <a:sym typeface="Arial"/>
              </a:rPr>
              <a:t>Learn More</a:t>
            </a:r>
          </a:p>
        </p:txBody>
      </p:sp>
    </p:spTree>
    <p:extLst>
      <p:ext uri="{BB962C8B-B14F-4D97-AF65-F5344CB8AC3E}">
        <p14:creationId xmlns:p14="http://schemas.microsoft.com/office/powerpoint/2010/main" val="17902358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545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MACHINE LEARNING</a:t>
            </a:r>
          </a:p>
        </p:txBody>
      </p:sp>
      <p:sp>
        <p:nvSpPr>
          <p:cNvPr id="17" name="Text Placeholder 12">
            <a:extLst>
              <a:ext uri="{FF2B5EF4-FFF2-40B4-BE49-F238E27FC236}">
                <a16:creationId xmlns:a16="http://schemas.microsoft.com/office/drawing/2014/main" id="{98A8AB78-147D-2955-FFBE-28326DB4ABAD}"/>
              </a:ext>
            </a:extLst>
          </p:cNvPr>
          <p:cNvSpPr txBox="1">
            <a:spLocks/>
          </p:cNvSpPr>
          <p:nvPr/>
        </p:nvSpPr>
        <p:spPr>
          <a:xfrm>
            <a:off x="1342379" y="1200150"/>
            <a:ext cx="6459242" cy="2535189"/>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400" kern="0" dirty="0"/>
              <a:t>Machine Learning (ML) is a subfield of computer science evolved from the study of pattern recognition and computational learning theory in artificial intelligence.</a:t>
            </a:r>
          </a:p>
          <a:p>
            <a:r>
              <a:rPr lang="en-US" sz="1400" kern="0" dirty="0"/>
              <a:t>In 1959, Arthur Samuel defined ML as a </a:t>
            </a:r>
            <a:r>
              <a:rPr lang="en-US" sz="1400" b="1" kern="0" dirty="0"/>
              <a:t>“Field of study that gives computers the ability to learn without being explicitly programmed”</a:t>
            </a:r>
            <a:r>
              <a:rPr lang="en-US" sz="1400" kern="0" dirty="0"/>
              <a:t>.</a:t>
            </a:r>
          </a:p>
        </p:txBody>
      </p:sp>
    </p:spTree>
    <p:extLst>
      <p:ext uri="{BB962C8B-B14F-4D97-AF65-F5344CB8AC3E}">
        <p14:creationId xmlns:p14="http://schemas.microsoft.com/office/powerpoint/2010/main" val="26431874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Supervised learning</a:t>
            </a:r>
          </a:p>
        </p:txBody>
      </p:sp>
      <p:sp>
        <p:nvSpPr>
          <p:cNvPr id="6" name="Text Placeholder 5">
            <a:extLst>
              <a:ext uri="{FF2B5EF4-FFF2-40B4-BE49-F238E27FC236}">
                <a16:creationId xmlns:a16="http://schemas.microsoft.com/office/drawing/2014/main" id="{96D20E02-130A-1722-1A3F-F14B4A2DFF61}"/>
              </a:ext>
            </a:extLst>
          </p:cNvPr>
          <p:cNvSpPr>
            <a:spLocks noGrp="1"/>
          </p:cNvSpPr>
          <p:nvPr>
            <p:ph type="body" sz="quarter" idx="20"/>
          </p:nvPr>
        </p:nvSpPr>
        <p:spPr>
          <a:xfrm>
            <a:off x="363446" y="2006326"/>
            <a:ext cx="3599299" cy="746454"/>
          </a:xfrm>
        </p:spPr>
        <p:txBody>
          <a:bodyPr/>
          <a:lstStyle/>
          <a:p>
            <a:pPr algn="ctr"/>
            <a:r>
              <a:rPr lang="en-US" sz="4000" dirty="0"/>
              <a:t>A</a:t>
            </a:r>
          </a:p>
        </p:txBody>
      </p:sp>
      <p:sp>
        <p:nvSpPr>
          <p:cNvPr id="5" name="Text Placeholder 5">
            <a:extLst>
              <a:ext uri="{FF2B5EF4-FFF2-40B4-BE49-F238E27FC236}">
                <a16:creationId xmlns:a16="http://schemas.microsoft.com/office/drawing/2014/main" id="{7B0BFED1-8487-73F2-9050-C4F3D2EFC8A1}"/>
              </a:ext>
            </a:extLst>
          </p:cNvPr>
          <p:cNvSpPr txBox="1">
            <a:spLocks/>
          </p:cNvSpPr>
          <p:nvPr/>
        </p:nvSpPr>
        <p:spPr>
          <a:xfrm>
            <a:off x="5181255" y="2006326"/>
            <a:ext cx="3353145" cy="746454"/>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4000" kern="0" dirty="0"/>
              <a:t>B</a:t>
            </a:r>
          </a:p>
        </p:txBody>
      </p:sp>
    </p:spTree>
    <p:extLst>
      <p:ext uri="{BB962C8B-B14F-4D97-AF65-F5344CB8AC3E}">
        <p14:creationId xmlns:p14="http://schemas.microsoft.com/office/powerpoint/2010/main" val="41563485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Supervised learning</a:t>
            </a:r>
          </a:p>
        </p:txBody>
      </p:sp>
      <p:sp>
        <p:nvSpPr>
          <p:cNvPr id="6" name="Text Placeholder 5">
            <a:extLst>
              <a:ext uri="{FF2B5EF4-FFF2-40B4-BE49-F238E27FC236}">
                <a16:creationId xmlns:a16="http://schemas.microsoft.com/office/drawing/2014/main" id="{96D20E02-130A-1722-1A3F-F14B4A2DFF61}"/>
              </a:ext>
            </a:extLst>
          </p:cNvPr>
          <p:cNvSpPr>
            <a:spLocks noGrp="1"/>
          </p:cNvSpPr>
          <p:nvPr>
            <p:ph type="body" sz="quarter" idx="20"/>
          </p:nvPr>
        </p:nvSpPr>
        <p:spPr>
          <a:xfrm>
            <a:off x="363446" y="2006326"/>
            <a:ext cx="3599299" cy="746454"/>
          </a:xfrm>
        </p:spPr>
        <p:txBody>
          <a:bodyPr/>
          <a:lstStyle/>
          <a:p>
            <a:pPr algn="ctr"/>
            <a:r>
              <a:rPr lang="en-US" sz="4000" dirty="0"/>
              <a:t>A</a:t>
            </a:r>
          </a:p>
        </p:txBody>
      </p:sp>
      <p:sp>
        <p:nvSpPr>
          <p:cNvPr id="5" name="Text Placeholder 5">
            <a:extLst>
              <a:ext uri="{FF2B5EF4-FFF2-40B4-BE49-F238E27FC236}">
                <a16:creationId xmlns:a16="http://schemas.microsoft.com/office/drawing/2014/main" id="{7B0BFED1-8487-73F2-9050-C4F3D2EFC8A1}"/>
              </a:ext>
            </a:extLst>
          </p:cNvPr>
          <p:cNvSpPr txBox="1">
            <a:spLocks/>
          </p:cNvSpPr>
          <p:nvPr/>
        </p:nvSpPr>
        <p:spPr>
          <a:xfrm>
            <a:off x="5181255" y="2006326"/>
            <a:ext cx="3353145" cy="746454"/>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4000" kern="0" dirty="0"/>
              <a:t>B</a:t>
            </a:r>
          </a:p>
        </p:txBody>
      </p:sp>
      <p:cxnSp>
        <p:nvCxnSpPr>
          <p:cNvPr id="25" name="Straight Arrow Connector 24">
            <a:extLst>
              <a:ext uri="{FF2B5EF4-FFF2-40B4-BE49-F238E27FC236}">
                <a16:creationId xmlns:a16="http://schemas.microsoft.com/office/drawing/2014/main" id="{4A76BE56-0194-CC91-03BA-9ECFE6DA7D4D}"/>
              </a:ext>
            </a:extLst>
          </p:cNvPr>
          <p:cNvCxnSpPr>
            <a:cxnSpLocks/>
          </p:cNvCxnSpPr>
          <p:nvPr/>
        </p:nvCxnSpPr>
        <p:spPr>
          <a:xfrm>
            <a:off x="2972145" y="2419350"/>
            <a:ext cx="30099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082126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00-9577-A45F-46BE-528CF9A180BE}"/>
              </a:ext>
            </a:extLst>
          </p:cNvPr>
          <p:cNvSpPr>
            <a:spLocks noGrp="1"/>
          </p:cNvSpPr>
          <p:nvPr>
            <p:ph type="title"/>
          </p:nvPr>
        </p:nvSpPr>
        <p:spPr/>
        <p:txBody>
          <a:bodyPr/>
          <a:lstStyle/>
          <a:p>
            <a:r>
              <a:rPr lang="en-US" dirty="0"/>
              <a:t>Supervised learning</a:t>
            </a:r>
          </a:p>
        </p:txBody>
      </p:sp>
      <p:sp>
        <p:nvSpPr>
          <p:cNvPr id="6" name="Text Placeholder 5">
            <a:extLst>
              <a:ext uri="{FF2B5EF4-FFF2-40B4-BE49-F238E27FC236}">
                <a16:creationId xmlns:a16="http://schemas.microsoft.com/office/drawing/2014/main" id="{96D20E02-130A-1722-1A3F-F14B4A2DFF61}"/>
              </a:ext>
            </a:extLst>
          </p:cNvPr>
          <p:cNvSpPr>
            <a:spLocks noGrp="1"/>
          </p:cNvSpPr>
          <p:nvPr>
            <p:ph type="body" sz="quarter" idx="20"/>
          </p:nvPr>
        </p:nvSpPr>
        <p:spPr>
          <a:xfrm>
            <a:off x="363446" y="2006326"/>
            <a:ext cx="3599299" cy="746454"/>
          </a:xfrm>
        </p:spPr>
        <p:txBody>
          <a:bodyPr/>
          <a:lstStyle/>
          <a:p>
            <a:pPr algn="ctr"/>
            <a:r>
              <a:rPr lang="en-US" sz="4000" dirty="0"/>
              <a:t>A</a:t>
            </a:r>
          </a:p>
        </p:txBody>
      </p:sp>
      <p:sp>
        <p:nvSpPr>
          <p:cNvPr id="5" name="Text Placeholder 5">
            <a:extLst>
              <a:ext uri="{FF2B5EF4-FFF2-40B4-BE49-F238E27FC236}">
                <a16:creationId xmlns:a16="http://schemas.microsoft.com/office/drawing/2014/main" id="{7B0BFED1-8487-73F2-9050-C4F3D2EFC8A1}"/>
              </a:ext>
            </a:extLst>
          </p:cNvPr>
          <p:cNvSpPr txBox="1">
            <a:spLocks/>
          </p:cNvSpPr>
          <p:nvPr/>
        </p:nvSpPr>
        <p:spPr>
          <a:xfrm>
            <a:off x="5181255" y="2006326"/>
            <a:ext cx="3353145" cy="746454"/>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4000" kern="0" dirty="0"/>
              <a:t>B</a:t>
            </a:r>
          </a:p>
        </p:txBody>
      </p:sp>
      <p:cxnSp>
        <p:nvCxnSpPr>
          <p:cNvPr id="25" name="Straight Arrow Connector 24">
            <a:extLst>
              <a:ext uri="{FF2B5EF4-FFF2-40B4-BE49-F238E27FC236}">
                <a16:creationId xmlns:a16="http://schemas.microsoft.com/office/drawing/2014/main" id="{4A76BE56-0194-CC91-03BA-9ECFE6DA7D4D}"/>
              </a:ext>
            </a:extLst>
          </p:cNvPr>
          <p:cNvCxnSpPr>
            <a:cxnSpLocks/>
          </p:cNvCxnSpPr>
          <p:nvPr/>
        </p:nvCxnSpPr>
        <p:spPr>
          <a:xfrm>
            <a:off x="2972145" y="2419350"/>
            <a:ext cx="30099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 name="Text Placeholder 5">
            <a:extLst>
              <a:ext uri="{FF2B5EF4-FFF2-40B4-BE49-F238E27FC236}">
                <a16:creationId xmlns:a16="http://schemas.microsoft.com/office/drawing/2014/main" id="{87082196-F863-B7FD-79C7-04C97EF61BDB}"/>
              </a:ext>
            </a:extLst>
          </p:cNvPr>
          <p:cNvSpPr txBox="1">
            <a:spLocks/>
          </p:cNvSpPr>
          <p:nvPr/>
        </p:nvSpPr>
        <p:spPr>
          <a:xfrm>
            <a:off x="363446" y="2890989"/>
            <a:ext cx="3599299" cy="746454"/>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4000" kern="0"/>
              <a:t>Input</a:t>
            </a:r>
            <a:endParaRPr lang="en-US" sz="4000" kern="0" dirty="0"/>
          </a:p>
        </p:txBody>
      </p:sp>
      <p:sp>
        <p:nvSpPr>
          <p:cNvPr id="8" name="Text Placeholder 5">
            <a:extLst>
              <a:ext uri="{FF2B5EF4-FFF2-40B4-BE49-F238E27FC236}">
                <a16:creationId xmlns:a16="http://schemas.microsoft.com/office/drawing/2014/main" id="{96DC448D-D8D9-B637-B349-63547D0D172D}"/>
              </a:ext>
            </a:extLst>
          </p:cNvPr>
          <p:cNvSpPr txBox="1">
            <a:spLocks/>
          </p:cNvSpPr>
          <p:nvPr/>
        </p:nvSpPr>
        <p:spPr>
          <a:xfrm>
            <a:off x="5181255" y="2890989"/>
            <a:ext cx="3599299" cy="746454"/>
          </a:xfrm>
          <a:prstGeom prst="rect">
            <a:avLst/>
          </a:prstGeom>
        </p:spPr>
        <p:txBody>
          <a:bodyPr lIns="64008" anchor="ctr">
            <a:noAutofit/>
          </a:bodyPr>
          <a:lstStyle>
            <a:defPPr marR="0" lvl="0" algn="l" rtl="0">
              <a:lnSpc>
                <a:spcPct val="100000"/>
              </a:lnSpc>
              <a:spcBef>
                <a:spcPts val="0"/>
              </a:spcBef>
              <a:spcAft>
                <a:spcPts val="0"/>
              </a:spcAft>
            </a:defPPr>
            <a:lvl1pPr marL="0" marR="0" lvl="0" indent="0" algn="l" defTabSz="914378" rtl="0" eaLnBrk="1" fontAlgn="auto" latinLnBrk="0" hangingPunct="1">
              <a:lnSpc>
                <a:spcPct val="100000"/>
              </a:lnSpc>
              <a:spcBef>
                <a:spcPts val="1000"/>
              </a:spcBef>
              <a:spcAft>
                <a:spcPts val="0"/>
              </a:spcAft>
              <a:buClr>
                <a:schemeClr val="tx1"/>
              </a:buClr>
              <a:buSzTx/>
              <a:buFont typeface="Arial" panose="020B0604020202020204" pitchFamily="34" charset="0"/>
              <a:buNone/>
              <a:tabLst/>
              <a:defRPr lang="en-US" sz="18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783" marR="0" lvl="1" indent="-228594" algn="l" defTabSz="914378"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2972" marR="0" lvl="2"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160" marR="0" lvl="3"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348" marR="0" lvl="4" indent="-228594" algn="l" defTabSz="914378"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4000" kern="0" dirty="0"/>
              <a:t>Output</a:t>
            </a:r>
          </a:p>
        </p:txBody>
      </p:sp>
      <p:cxnSp>
        <p:nvCxnSpPr>
          <p:cNvPr id="9" name="Straight Arrow Connector 8">
            <a:extLst>
              <a:ext uri="{FF2B5EF4-FFF2-40B4-BE49-F238E27FC236}">
                <a16:creationId xmlns:a16="http://schemas.microsoft.com/office/drawing/2014/main" id="{ACE59A67-1663-722B-7054-DD27CF6E99D8}"/>
              </a:ext>
            </a:extLst>
          </p:cNvPr>
          <p:cNvCxnSpPr>
            <a:cxnSpLocks/>
          </p:cNvCxnSpPr>
          <p:nvPr/>
        </p:nvCxnSpPr>
        <p:spPr>
          <a:xfrm>
            <a:off x="2972145" y="3304013"/>
            <a:ext cx="30099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49500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Section Slide – centered">
  <a:themeElements>
    <a:clrScheme name="USDS Color Palette">
      <a:dk1>
        <a:srgbClr val="0F3D67"/>
      </a:dk1>
      <a:lt1>
        <a:srgbClr val="FFFFFF"/>
      </a:lt1>
      <a:dk2>
        <a:srgbClr val="0084CD"/>
      </a:dk2>
      <a:lt2>
        <a:srgbClr val="EBECEB"/>
      </a:lt2>
      <a:accent1>
        <a:srgbClr val="E0CC25"/>
      </a:accent1>
      <a:accent2>
        <a:srgbClr val="A39634"/>
      </a:accent2>
      <a:accent3>
        <a:srgbClr val="5C5D5C"/>
      </a:accent3>
      <a:accent4>
        <a:srgbClr val="054E96"/>
      </a:accent4>
      <a:accent5>
        <a:srgbClr val="3E3F3E"/>
      </a:accent5>
      <a:accent6>
        <a:srgbClr val="0071BC"/>
      </a:accent6>
      <a:hlink>
        <a:srgbClr val="0C71BC"/>
      </a:hlink>
      <a:folHlink>
        <a:srgbClr val="95969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Blank Page - no log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Section Slides - left aligned">
  <a:themeElements>
    <a:clrScheme name="USDS Color Palette">
      <a:dk1>
        <a:srgbClr val="0F3D67"/>
      </a:dk1>
      <a:lt1>
        <a:srgbClr val="FFFFFF"/>
      </a:lt1>
      <a:dk2>
        <a:srgbClr val="0084CD"/>
      </a:dk2>
      <a:lt2>
        <a:srgbClr val="EBECEB"/>
      </a:lt2>
      <a:accent1>
        <a:srgbClr val="E0CC25"/>
      </a:accent1>
      <a:accent2>
        <a:srgbClr val="A39634"/>
      </a:accent2>
      <a:accent3>
        <a:srgbClr val="5C5D5C"/>
      </a:accent3>
      <a:accent4>
        <a:srgbClr val="054E96"/>
      </a:accent4>
      <a:accent5>
        <a:srgbClr val="3E3F3E"/>
      </a:accent5>
      <a:accent6>
        <a:srgbClr val="0071BC"/>
      </a:accent6>
      <a:hlink>
        <a:srgbClr val="0C71BC"/>
      </a:hlink>
      <a:folHlink>
        <a:srgbClr val="95969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Full Bleed Photo">
  <a:themeElements>
    <a:clrScheme name="USDS Color Palette">
      <a:dk1>
        <a:srgbClr val="0F3D67"/>
      </a:dk1>
      <a:lt1>
        <a:srgbClr val="FFFFFF"/>
      </a:lt1>
      <a:dk2>
        <a:srgbClr val="0084CD"/>
      </a:dk2>
      <a:lt2>
        <a:srgbClr val="EBECEB"/>
      </a:lt2>
      <a:accent1>
        <a:srgbClr val="E0CC25"/>
      </a:accent1>
      <a:accent2>
        <a:srgbClr val="A39634"/>
      </a:accent2>
      <a:accent3>
        <a:srgbClr val="5C5D5C"/>
      </a:accent3>
      <a:accent4>
        <a:srgbClr val="054E96"/>
      </a:accent4>
      <a:accent5>
        <a:srgbClr val="3E3F3E"/>
      </a:accent5>
      <a:accent6>
        <a:srgbClr val="0071BC"/>
      </a:accent6>
      <a:hlink>
        <a:srgbClr val="0C71BC"/>
      </a:hlink>
      <a:folHlink>
        <a:srgbClr val="95969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_USDS Pwpt Theme - Interior">
  <a:themeElements>
    <a:clrScheme name="USDS Color Palette">
      <a:dk1>
        <a:srgbClr val="0F3D67"/>
      </a:dk1>
      <a:lt1>
        <a:srgbClr val="FFFFFF"/>
      </a:lt1>
      <a:dk2>
        <a:srgbClr val="0084CD"/>
      </a:dk2>
      <a:lt2>
        <a:srgbClr val="EBECEB"/>
      </a:lt2>
      <a:accent1>
        <a:srgbClr val="E0CC25"/>
      </a:accent1>
      <a:accent2>
        <a:srgbClr val="A39634"/>
      </a:accent2>
      <a:accent3>
        <a:srgbClr val="5C5D5C"/>
      </a:accent3>
      <a:accent4>
        <a:srgbClr val="054E96"/>
      </a:accent4>
      <a:accent5>
        <a:srgbClr val="3E3F3E"/>
      </a:accent5>
      <a:accent6>
        <a:srgbClr val="0071BC"/>
      </a:accent6>
      <a:hlink>
        <a:srgbClr val="0C71BC"/>
      </a:hlink>
      <a:folHlink>
        <a:srgbClr val="9596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rtlCol="0">
        <a:spAutoFit/>
      </a:bodyPr>
      <a:lstStyle>
        <a:defPPr marL="285750" marR="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kumimoji="0" sz="1800" b="0" i="0" u="none" strike="noStrike" kern="0" cap="none" spc="0" normalizeH="0" baseline="0" noProof="0" dirty="0" smtClean="0">
            <a:ln>
              <a:noFill/>
            </a:ln>
            <a:solidFill>
              <a:srgbClr val="0F3D67"/>
            </a:solidFill>
            <a:effectLst/>
            <a:uLnTx/>
            <a:uFillTx/>
            <a:latin typeface="Source Sans Pro" panose="020B0503030403020204" pitchFamily="34" charset="0"/>
            <a:ea typeface="Source Sans Pro" panose="020B0503030403020204" pitchFamily="34" charset="0"/>
            <a:cs typeface="Arial"/>
            <a:sym typeface="Arial"/>
          </a:defRPr>
        </a:defPPr>
      </a:lstStyle>
    </a:txDef>
  </a:objectDefaults>
  <a:extraClrSchemeLst/>
  <a:extLst>
    <a:ext uri="{05A4C25C-085E-4340-85A3-A5531E510DB2}">
      <thm15:themeFamily xmlns:thm15="http://schemas.microsoft.com/office/thememl/2012/main" name="USDS Pwpt Theme - Interior" id="{7EF5F903-CCDC-D647-9FAA-98A1C0F4BD4D}" vid="{A94C27F7-EBC9-534B-BCD1-479B2A41FE3B}"/>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s">
  <a:themeElements>
    <a:clrScheme name="USDS Color Palette">
      <a:dk1>
        <a:srgbClr val="0F3D67"/>
      </a:dk1>
      <a:lt1>
        <a:srgbClr val="FFFFFF"/>
      </a:lt1>
      <a:dk2>
        <a:srgbClr val="0084CD"/>
      </a:dk2>
      <a:lt2>
        <a:srgbClr val="EBECEB"/>
      </a:lt2>
      <a:accent1>
        <a:srgbClr val="E0CC25"/>
      </a:accent1>
      <a:accent2>
        <a:srgbClr val="A39634"/>
      </a:accent2>
      <a:accent3>
        <a:srgbClr val="5C5D5C"/>
      </a:accent3>
      <a:accent4>
        <a:srgbClr val="054E96"/>
      </a:accent4>
      <a:accent5>
        <a:srgbClr val="3E3F3E"/>
      </a:accent5>
      <a:accent6>
        <a:srgbClr val="0071BC"/>
      </a:accent6>
      <a:hlink>
        <a:srgbClr val="0C71BC"/>
      </a:hlink>
      <a:folHlink>
        <a:srgbClr val="9596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SDS Pwpt Theme - Interior">
  <a:themeElements>
    <a:clrScheme name="USDS Color Palette">
      <a:dk1>
        <a:srgbClr val="0F3D67"/>
      </a:dk1>
      <a:lt1>
        <a:srgbClr val="FFFFFF"/>
      </a:lt1>
      <a:dk2>
        <a:srgbClr val="0084CD"/>
      </a:dk2>
      <a:lt2>
        <a:srgbClr val="EBECEB"/>
      </a:lt2>
      <a:accent1>
        <a:srgbClr val="E0CC25"/>
      </a:accent1>
      <a:accent2>
        <a:srgbClr val="A39634"/>
      </a:accent2>
      <a:accent3>
        <a:srgbClr val="5C5D5C"/>
      </a:accent3>
      <a:accent4>
        <a:srgbClr val="054E96"/>
      </a:accent4>
      <a:accent5>
        <a:srgbClr val="3E3F3E"/>
      </a:accent5>
      <a:accent6>
        <a:srgbClr val="0071BC"/>
      </a:accent6>
      <a:hlink>
        <a:srgbClr val="0C71BC"/>
      </a:hlink>
      <a:folHlink>
        <a:srgbClr val="9596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rtlCol="0">
        <a:spAutoFit/>
      </a:bodyPr>
      <a:lstStyle>
        <a:defPPr marL="285750" marR="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kumimoji="0" sz="1800" b="0" i="0" u="none" strike="noStrike" kern="0" cap="none" spc="0" normalizeH="0" baseline="0" noProof="0" dirty="0" smtClean="0">
            <a:ln>
              <a:noFill/>
            </a:ln>
            <a:solidFill>
              <a:srgbClr val="0F3D67"/>
            </a:solidFill>
            <a:effectLst/>
            <a:uLnTx/>
            <a:uFillTx/>
            <a:latin typeface="Source Sans Pro" panose="020B0503030403020204" pitchFamily="34" charset="0"/>
            <a:ea typeface="Source Sans Pro" panose="020B0503030403020204" pitchFamily="34" charset="0"/>
            <a:cs typeface="Arial"/>
            <a:sym typeface="Arial"/>
          </a:defRPr>
        </a:defPPr>
      </a:lstStyle>
    </a:txDef>
  </a:objectDefaults>
  <a:extraClrSchemeLst/>
  <a:extLst>
    <a:ext uri="{05A4C25C-085E-4340-85A3-A5531E510DB2}">
      <thm15:themeFamily xmlns:thm15="http://schemas.microsoft.com/office/thememl/2012/main" name="USDS Pwpt Theme - Interior" id="{7EF5F903-CCDC-D647-9FAA-98A1C0F4BD4D}" vid="{A94C27F7-EBC9-534B-BCD1-479B2A41FE3B}"/>
    </a:ext>
  </a:extLst>
</a:theme>
</file>

<file path=ppt/theme/theme4.xml><?xml version="1.0" encoding="utf-8"?>
<a:theme xmlns:a="http://schemas.openxmlformats.org/drawingml/2006/main" name="1_USDS Pwpt Theme - Interior">
  <a:themeElements>
    <a:clrScheme name="USDS Color Palette">
      <a:dk1>
        <a:srgbClr val="0F3D67"/>
      </a:dk1>
      <a:lt1>
        <a:srgbClr val="FFFFFF"/>
      </a:lt1>
      <a:dk2>
        <a:srgbClr val="0084CD"/>
      </a:dk2>
      <a:lt2>
        <a:srgbClr val="EBECEB"/>
      </a:lt2>
      <a:accent1>
        <a:srgbClr val="E0CC25"/>
      </a:accent1>
      <a:accent2>
        <a:srgbClr val="A39634"/>
      </a:accent2>
      <a:accent3>
        <a:srgbClr val="5C5D5C"/>
      </a:accent3>
      <a:accent4>
        <a:srgbClr val="054E96"/>
      </a:accent4>
      <a:accent5>
        <a:srgbClr val="3E3F3E"/>
      </a:accent5>
      <a:accent6>
        <a:srgbClr val="0071BC"/>
      </a:accent6>
      <a:hlink>
        <a:srgbClr val="0C71BC"/>
      </a:hlink>
      <a:folHlink>
        <a:srgbClr val="9596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rtlCol="0">
        <a:spAutoFit/>
      </a:bodyPr>
      <a:lstStyle>
        <a:defPPr marL="285750" marR="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kumimoji="0" sz="1800" b="0" i="0" u="none" strike="noStrike" kern="0" cap="none" spc="0" normalizeH="0" baseline="0" noProof="0" dirty="0" smtClean="0">
            <a:ln>
              <a:noFill/>
            </a:ln>
            <a:solidFill>
              <a:srgbClr val="0F3D67"/>
            </a:solidFill>
            <a:effectLst/>
            <a:uLnTx/>
            <a:uFillTx/>
            <a:latin typeface="Source Sans Pro" panose="020B0503030403020204" pitchFamily="34" charset="0"/>
            <a:ea typeface="Source Sans Pro" panose="020B0503030403020204" pitchFamily="34" charset="0"/>
            <a:cs typeface="Arial"/>
            <a:sym typeface="Arial"/>
          </a:defRPr>
        </a:defPPr>
      </a:lstStyle>
    </a:txDef>
  </a:objectDefaults>
  <a:extraClrSchemeLst/>
  <a:extLst>
    <a:ext uri="{05A4C25C-085E-4340-85A3-A5531E510DB2}">
      <thm15:themeFamily xmlns:thm15="http://schemas.microsoft.com/office/thememl/2012/main" name="USDS Pwpt Theme - Interior" id="{7EF5F903-CCDC-D647-9FAA-98A1C0F4BD4D}" vid="{A94C27F7-EBC9-534B-BCD1-479B2A41FE3B}"/>
    </a:ext>
  </a:extLst>
</a:theme>
</file>

<file path=ppt/theme/theme5.xml><?xml version="1.0" encoding="utf-8"?>
<a:theme xmlns:a="http://schemas.openxmlformats.org/drawingml/2006/main" name="1_Title slides">
  <a:themeElements>
    <a:clrScheme name="USDS Color Palette">
      <a:dk1>
        <a:srgbClr val="0F3D67"/>
      </a:dk1>
      <a:lt1>
        <a:srgbClr val="FFFFFF"/>
      </a:lt1>
      <a:dk2>
        <a:srgbClr val="0084CD"/>
      </a:dk2>
      <a:lt2>
        <a:srgbClr val="EBECEB"/>
      </a:lt2>
      <a:accent1>
        <a:srgbClr val="E0CC25"/>
      </a:accent1>
      <a:accent2>
        <a:srgbClr val="A39634"/>
      </a:accent2>
      <a:accent3>
        <a:srgbClr val="5C5D5C"/>
      </a:accent3>
      <a:accent4>
        <a:srgbClr val="054E96"/>
      </a:accent4>
      <a:accent5>
        <a:srgbClr val="3E3F3E"/>
      </a:accent5>
      <a:accent6>
        <a:srgbClr val="0071BC"/>
      </a:accent6>
      <a:hlink>
        <a:srgbClr val="0C71BC"/>
      </a:hlink>
      <a:folHlink>
        <a:srgbClr val="9596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Title slides">
  <a:themeElements>
    <a:clrScheme name="USDS Color Palette">
      <a:dk1>
        <a:srgbClr val="0F3D67"/>
      </a:dk1>
      <a:lt1>
        <a:srgbClr val="FFFFFF"/>
      </a:lt1>
      <a:dk2>
        <a:srgbClr val="0084CD"/>
      </a:dk2>
      <a:lt2>
        <a:srgbClr val="EBECEB"/>
      </a:lt2>
      <a:accent1>
        <a:srgbClr val="E0CC25"/>
      </a:accent1>
      <a:accent2>
        <a:srgbClr val="A39634"/>
      </a:accent2>
      <a:accent3>
        <a:srgbClr val="5C5D5C"/>
      </a:accent3>
      <a:accent4>
        <a:srgbClr val="054E96"/>
      </a:accent4>
      <a:accent5>
        <a:srgbClr val="3E3F3E"/>
      </a:accent5>
      <a:accent6>
        <a:srgbClr val="0071BC"/>
      </a:accent6>
      <a:hlink>
        <a:srgbClr val="0C71BC"/>
      </a:hlink>
      <a:folHlink>
        <a:srgbClr val="9596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Section Slide – centered">
  <a:themeElements>
    <a:clrScheme name="USDS Color Palette">
      <a:dk1>
        <a:srgbClr val="0F3D67"/>
      </a:dk1>
      <a:lt1>
        <a:srgbClr val="FFFFFF"/>
      </a:lt1>
      <a:dk2>
        <a:srgbClr val="0084CD"/>
      </a:dk2>
      <a:lt2>
        <a:srgbClr val="EBECEB"/>
      </a:lt2>
      <a:accent1>
        <a:srgbClr val="E0CC25"/>
      </a:accent1>
      <a:accent2>
        <a:srgbClr val="A39634"/>
      </a:accent2>
      <a:accent3>
        <a:srgbClr val="5C5D5C"/>
      </a:accent3>
      <a:accent4>
        <a:srgbClr val="054E96"/>
      </a:accent4>
      <a:accent5>
        <a:srgbClr val="3E3F3E"/>
      </a:accent5>
      <a:accent6>
        <a:srgbClr val="0071BC"/>
      </a:accent6>
      <a:hlink>
        <a:srgbClr val="0C71BC"/>
      </a:hlink>
      <a:folHlink>
        <a:srgbClr val="95969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Section Slides - left aligned">
  <a:themeElements>
    <a:clrScheme name="USDS Color Palette">
      <a:dk1>
        <a:srgbClr val="0F3D67"/>
      </a:dk1>
      <a:lt1>
        <a:srgbClr val="FFFFFF"/>
      </a:lt1>
      <a:dk2>
        <a:srgbClr val="0084CD"/>
      </a:dk2>
      <a:lt2>
        <a:srgbClr val="EBECEB"/>
      </a:lt2>
      <a:accent1>
        <a:srgbClr val="E0CC25"/>
      </a:accent1>
      <a:accent2>
        <a:srgbClr val="A39634"/>
      </a:accent2>
      <a:accent3>
        <a:srgbClr val="5C5D5C"/>
      </a:accent3>
      <a:accent4>
        <a:srgbClr val="054E96"/>
      </a:accent4>
      <a:accent5>
        <a:srgbClr val="3E3F3E"/>
      </a:accent5>
      <a:accent6>
        <a:srgbClr val="0071BC"/>
      </a:accent6>
      <a:hlink>
        <a:srgbClr val="0C71BC"/>
      </a:hlink>
      <a:folHlink>
        <a:srgbClr val="95969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End slide">
  <a:themeElements>
    <a:clrScheme name="USDS Color Palette">
      <a:dk1>
        <a:srgbClr val="0F3D67"/>
      </a:dk1>
      <a:lt1>
        <a:srgbClr val="FFFFFF"/>
      </a:lt1>
      <a:dk2>
        <a:srgbClr val="0084CD"/>
      </a:dk2>
      <a:lt2>
        <a:srgbClr val="EBECEB"/>
      </a:lt2>
      <a:accent1>
        <a:srgbClr val="E0CC25"/>
      </a:accent1>
      <a:accent2>
        <a:srgbClr val="A39634"/>
      </a:accent2>
      <a:accent3>
        <a:srgbClr val="5C5D5C"/>
      </a:accent3>
      <a:accent4>
        <a:srgbClr val="054E96"/>
      </a:accent4>
      <a:accent5>
        <a:srgbClr val="3E3F3E"/>
      </a:accent5>
      <a:accent6>
        <a:srgbClr val="0071BC"/>
      </a:accent6>
      <a:hlink>
        <a:srgbClr val="0C71BC"/>
      </a:hlink>
      <a:folHlink>
        <a:srgbClr val="95969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18745</TotalTime>
  <Words>878</Words>
  <Application>Microsoft Macintosh PowerPoint</Application>
  <PresentationFormat>On-screen Show (16:9)</PresentationFormat>
  <Paragraphs>317</Paragraphs>
  <Slides>52</Slides>
  <Notes>51</Notes>
  <HiddenSlides>0</HiddenSlides>
  <MMClips>3</MMClips>
  <ScaleCrop>false</ScaleCrop>
  <HeadingPairs>
    <vt:vector size="6" baseType="variant">
      <vt:variant>
        <vt:lpstr>Fonts Used</vt:lpstr>
      </vt:variant>
      <vt:variant>
        <vt:i4>14</vt:i4>
      </vt:variant>
      <vt:variant>
        <vt:lpstr>Theme</vt:lpstr>
      </vt:variant>
      <vt:variant>
        <vt:i4>14</vt:i4>
      </vt:variant>
      <vt:variant>
        <vt:lpstr>Slide Titles</vt:lpstr>
      </vt:variant>
      <vt:variant>
        <vt:i4>52</vt:i4>
      </vt:variant>
    </vt:vector>
  </HeadingPairs>
  <TitlesOfParts>
    <vt:vector size="80" baseType="lpstr">
      <vt:lpstr>Arial</vt:lpstr>
      <vt:lpstr>Avenir LT Std 55 Roman</vt:lpstr>
      <vt:lpstr>Avenir Next Regular</vt:lpstr>
      <vt:lpstr>Calibri</vt:lpstr>
      <vt:lpstr>Calibri Light</vt:lpstr>
      <vt:lpstr>Courier New</vt:lpstr>
      <vt:lpstr>Helvetica</vt:lpstr>
      <vt:lpstr>Helvetica Neue</vt:lpstr>
      <vt:lpstr>Inter</vt:lpstr>
      <vt:lpstr>Merriweather</vt:lpstr>
      <vt:lpstr>Rockwell</vt:lpstr>
      <vt:lpstr>Source Sans Pro</vt:lpstr>
      <vt:lpstr>Source Sans Pro SemiBold</vt:lpstr>
      <vt:lpstr>System Font Regular</vt:lpstr>
      <vt:lpstr>Section Slide – centered</vt:lpstr>
      <vt:lpstr>Title slides</vt:lpstr>
      <vt:lpstr>USDS Pwpt Theme - Interior</vt:lpstr>
      <vt:lpstr>1_USDS Pwpt Theme - Interior</vt:lpstr>
      <vt:lpstr>1_Title slides</vt:lpstr>
      <vt:lpstr>2_Title slides</vt:lpstr>
      <vt:lpstr>1_Section Slide – centered</vt:lpstr>
      <vt:lpstr>Section Slides - left aligned</vt:lpstr>
      <vt:lpstr>End slide</vt:lpstr>
      <vt:lpstr>Blank Page - no logo</vt:lpstr>
      <vt:lpstr>1_Section Slides - left aligned</vt:lpstr>
      <vt:lpstr>Full Bleed Photo</vt:lpstr>
      <vt:lpstr>Office Theme</vt:lpstr>
      <vt:lpstr>2_USDS Pwpt Theme - Interior</vt:lpstr>
      <vt:lpstr>The State of Artificial Intelligence in Design</vt:lpstr>
      <vt:lpstr>PowerPoint Presentation</vt:lpstr>
      <vt:lpstr>PowerPoint Presentation</vt:lpstr>
      <vt:lpstr>Demystifying ai</vt:lpstr>
      <vt:lpstr>When will we get there?</vt:lpstr>
      <vt:lpstr>MACHINE LEARNING</vt:lpstr>
      <vt:lpstr>Supervised learning</vt:lpstr>
      <vt:lpstr>Supervised learning</vt:lpstr>
      <vt:lpstr>Supervised learning</vt:lpstr>
      <vt:lpstr>Supervised learning</vt:lpstr>
      <vt:lpstr>Supervised learning</vt:lpstr>
      <vt:lpstr>Supervised learning</vt:lpstr>
      <vt:lpstr>Supervised learning</vt:lpstr>
      <vt:lpstr>Supervised learning</vt:lpstr>
      <vt:lpstr>Supervised learning</vt:lpstr>
      <vt:lpstr>Supervised learning</vt:lpstr>
      <vt:lpstr>data</vt:lpstr>
      <vt:lpstr>Machine learning</vt:lpstr>
      <vt:lpstr>Non-technical explanation of deep learning</vt:lpstr>
      <vt:lpstr>Non-technical explanation of deep learning</vt:lpstr>
      <vt:lpstr>Non-technical explanation of deep learning</vt:lpstr>
      <vt:lpstr>Non-technical explanation of deep learning</vt:lpstr>
      <vt:lpstr>Non-technical explanation of deep learning</vt:lpstr>
      <vt:lpstr>Non-technical explanation of deep learning</vt:lpstr>
      <vt:lpstr>Non-technical explanation of deep learning</vt:lpstr>
      <vt:lpstr>Non-technical explanation of deep learning</vt:lpstr>
      <vt:lpstr>Non-technical explanation of deep learning</vt:lpstr>
      <vt:lpstr>Non-technical explanation of deep learning</vt:lpstr>
      <vt:lpstr>Non-technical explanation of deep learning</vt:lpstr>
      <vt:lpstr>Non-technical explanation of deep learning</vt:lpstr>
      <vt:lpstr>Non-technical explanation of deep learning</vt:lpstr>
      <vt:lpstr>Non-technical explanation of deep learning</vt:lpstr>
      <vt:lpstr>Machine learning IN ACTION</vt:lpstr>
      <vt:lpstr>Machine learning IN ACTION</vt:lpstr>
      <vt:lpstr>Prompt-driven design</vt:lpstr>
      <vt:lpstr>Generative ai</vt:lpstr>
      <vt:lpstr>Generative AI Tools / CHATGPT</vt:lpstr>
      <vt:lpstr>First text-based ml apps</vt:lpstr>
      <vt:lpstr>midjourney</vt:lpstr>
      <vt:lpstr>Midjourney quick START guide</vt:lpstr>
      <vt:lpstr>Midjourney prompt</vt:lpstr>
      <vt:lpstr>Midjourney examples</vt:lpstr>
      <vt:lpstr>Midjourney examples</vt:lpstr>
      <vt:lpstr>Midjourney examples</vt:lpstr>
      <vt:lpstr>Midjourney examples</vt:lpstr>
      <vt:lpstr>Midjourney examples</vt:lpstr>
      <vt:lpstr>The future of design? Galileo ai</vt:lpstr>
      <vt:lpstr>The future of design? Galileo ai</vt:lpstr>
      <vt:lpstr>IS AI Stealing from artists?</vt:lpstr>
      <vt:lpstr>Who owns the future?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stop believing  ...in Journey Maps</dc:title>
  <dc:creator>Ekpo, Sherika E. EOP/OMB</dc:creator>
  <cp:lastModifiedBy>Julian Hasse</cp:lastModifiedBy>
  <cp:revision>176</cp:revision>
  <dcterms:created xsi:type="dcterms:W3CDTF">2019-06-21T13:51:58Z</dcterms:created>
  <dcterms:modified xsi:type="dcterms:W3CDTF">2023-02-27T16:58:30Z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2019-05-13T00:00:00Z</vt:filetime>
  </property>
  <property fmtid="{D5CDD505-2E9C-101B-9397-08002B2CF9AE}" pid="3" name="Creator">
    <vt:lpwstr>Acrobat PDFMaker 19 for PowerPoint</vt:lpwstr>
  </property>
  <property fmtid="{D5CDD505-2E9C-101B-9397-08002B2CF9AE}" pid="4" name="LastSaved">
    <vt:filetime>2019-06-21T00:00:00Z</vt:filetime>
  </property>
</Properties>
</file>